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 ContentType="image/tif"/>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1" r:id="rId4"/>
  </p:sldMasterIdLst>
  <p:notesMasterIdLst>
    <p:notesMasterId r:id="rId19"/>
  </p:notesMasterIdLst>
  <p:sldIdLst>
    <p:sldId id="256" r:id="rId5"/>
    <p:sldId id="257" r:id="rId6"/>
    <p:sldId id="259" r:id="rId7"/>
    <p:sldId id="260" r:id="rId8"/>
    <p:sldId id="261" r:id="rId9"/>
    <p:sldId id="263" r:id="rId10"/>
    <p:sldId id="264" r:id="rId11"/>
    <p:sldId id="265" r:id="rId12"/>
    <p:sldId id="268" r:id="rId13"/>
    <p:sldId id="273" r:id="rId14"/>
    <p:sldId id="269" r:id="rId15"/>
    <p:sldId id="270" r:id="rId16"/>
    <p:sldId id="271" r:id="rId17"/>
    <p:sldId id="272" r:id="rId18"/>
  </p:sldIdLst>
  <p:sldSz cx="24384000" cy="13716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9C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4805F9-422D-DD45-276A-DFD9B1C40AD1}" v="209" dt="2025-05-22T14:19:49.284"/>
    <p1510:client id="{17AA5685-3677-4BA8-BE49-4D49ACC2BD89}" v="26" dt="2025-05-21T19:21:53.712"/>
    <p1510:client id="{19FCCF2B-400C-6162-CF5D-80CE0B55CB7A}" v="219" dt="2025-05-21T19:42:21.941"/>
    <p1510:client id="{C3FF9393-E467-909C-AA92-86C407132912}" v="844" dt="2025-05-22T21:53:20.453"/>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
          <a:latin typeface="Palatino"/>
          <a:ea typeface="Palatino"/>
          <a:cs typeface="Palatino"/>
        </a:font>
        <a:srgbClr val="93741C"/>
      </a:tcTxStyle>
      <a:tcStyle>
        <a:tcBdr>
          <a:left>
            <a:ln w="12700" cap="flat">
              <a:solidFill>
                <a:srgbClr val="808251"/>
              </a:solidFill>
              <a:prstDash val="solid"/>
              <a:miter lim="400000"/>
            </a:ln>
          </a:left>
          <a:right>
            <a:ln w="12700" cap="flat">
              <a:solidFill>
                <a:srgbClr val="808251"/>
              </a:solidFill>
              <a:prstDash val="solid"/>
              <a:miter lim="400000"/>
            </a:ln>
          </a:right>
          <a:top>
            <a:ln w="127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noFill/>
        </a:fill>
      </a:tcStyle>
    </a:wholeTbl>
    <a:band2H>
      <a:tcTxStyle/>
      <a:tcStyle>
        <a:tcBdr/>
        <a:fill>
          <a:solidFill>
            <a:srgbClr val="A8A861">
              <a:alpha val="27000"/>
            </a:srgbClr>
          </a:solidFill>
        </a:fill>
      </a:tcStyle>
    </a:band2H>
    <a:firstCol>
      <a:tcTxStyle b="off" i="off">
        <a:font>
          <a:latin typeface="Palatino"/>
          <a:ea typeface="Palatino"/>
          <a:cs typeface="Palatino"/>
        </a:font>
        <a:srgbClr val="FFFDEF"/>
      </a:tcTxStyle>
      <a:tcStyle>
        <a:tcBdr>
          <a:left>
            <a:ln w="12700" cap="flat">
              <a:solidFill>
                <a:srgbClr val="808251"/>
              </a:solidFill>
              <a:prstDash val="solid"/>
              <a:miter lim="400000"/>
            </a:ln>
          </a:left>
          <a:right>
            <a:ln w="12700" cap="flat">
              <a:solidFill>
                <a:srgbClr val="808251"/>
              </a:solidFill>
              <a:prstDash val="solid"/>
              <a:miter lim="400000"/>
            </a:ln>
          </a:right>
          <a:top>
            <a:ln w="127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solidFill>
            <a:srgbClr val="8F9541">
              <a:alpha val="75000"/>
            </a:srgbClr>
          </a:solidFill>
        </a:fill>
      </a:tcStyle>
    </a:firstCol>
    <a:lastRow>
      <a:tcTxStyle b="off" i="off">
        <a:font>
          <a:latin typeface="Palatino"/>
          <a:ea typeface="Palatino"/>
          <a:cs typeface="Palatino"/>
        </a:font>
        <a:srgbClr val="93741C"/>
      </a:tcTxStyle>
      <a:tcStyle>
        <a:tcBdr>
          <a:left>
            <a:ln w="12700" cap="flat">
              <a:solidFill>
                <a:srgbClr val="808251"/>
              </a:solidFill>
              <a:prstDash val="solid"/>
              <a:miter lim="400000"/>
            </a:ln>
          </a:left>
          <a:right>
            <a:ln w="12700" cap="flat">
              <a:solidFill>
                <a:srgbClr val="808251"/>
              </a:solidFill>
              <a:prstDash val="solid"/>
              <a:miter lim="400000"/>
            </a:ln>
          </a:right>
          <a:top>
            <a:ln w="254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noFill/>
        </a:fill>
      </a:tcStyle>
    </a:lastRow>
    <a:firstRow>
      <a:tcTxStyle b="off" i="off">
        <a:font>
          <a:latin typeface="Palatino"/>
          <a:ea typeface="Palatino"/>
          <a:cs typeface="Palatino"/>
        </a:font>
        <a:srgbClr val="FFFDEF"/>
      </a:tcTxStyle>
      <a:tcStyle>
        <a:tcBdr>
          <a:left>
            <a:ln w="12700" cap="flat">
              <a:solidFill>
                <a:srgbClr val="808251"/>
              </a:solidFill>
              <a:prstDash val="solid"/>
              <a:miter lim="400000"/>
            </a:ln>
          </a:left>
          <a:right>
            <a:ln w="12700" cap="flat">
              <a:solidFill>
                <a:srgbClr val="808251"/>
              </a:solidFill>
              <a:prstDash val="solid"/>
              <a:miter lim="400000"/>
            </a:ln>
          </a:right>
          <a:top>
            <a:ln w="127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solidFill>
            <a:srgbClr val="8F9541">
              <a:alpha val="75000"/>
            </a:srgbClr>
          </a:solidFill>
        </a:fill>
      </a:tcStyle>
    </a:firstRow>
  </a:tblStyle>
  <a:tblStyle styleId="{C7B018BB-80A7-4F77-B60F-C8B233D01FF8}" styleName="">
    <a:tblBg/>
    <a:wholeTbl>
      <a:tcTxStyle b="off" i="off">
        <a:font>
          <a:latin typeface="Palatino"/>
          <a:ea typeface="Palatino"/>
          <a:cs typeface="Palatino"/>
        </a:font>
        <a:srgbClr val="5D5449">
          <a:alpha val="91000"/>
        </a:srgbClr>
      </a:tcTxStyle>
      <a:tcStyle>
        <a:tcBdr>
          <a:left>
            <a:ln w="12700" cap="flat">
              <a:noFill/>
              <a:miter lim="400000"/>
            </a:ln>
          </a:left>
          <a:right>
            <a:ln w="12700" cap="flat">
              <a:noFill/>
              <a:miter lim="400000"/>
            </a:ln>
          </a:right>
          <a:top>
            <a:ln w="12700" cap="flat">
              <a:solidFill>
                <a:srgbClr val="9B854B">
                  <a:alpha val="56000"/>
                </a:srgbClr>
              </a:solidFill>
              <a:prstDash val="solid"/>
              <a:miter lim="400000"/>
            </a:ln>
          </a:top>
          <a:bottom>
            <a:ln w="12700" cap="flat">
              <a:solidFill>
                <a:srgbClr val="9B854B">
                  <a:alpha val="56000"/>
                </a:srgbClr>
              </a:solidFill>
              <a:prstDash val="solid"/>
              <a:miter lim="400000"/>
            </a:ln>
          </a:bottom>
          <a:insideH>
            <a:ln w="12700" cap="flat">
              <a:solidFill>
                <a:srgbClr val="9B854B">
                  <a:alpha val="56000"/>
                </a:srgbClr>
              </a:solidFill>
              <a:prstDash val="solid"/>
              <a:miter lim="400000"/>
            </a:ln>
          </a:insideH>
          <a:insideV>
            <a:ln w="12700" cap="flat">
              <a:noFill/>
              <a:miter lim="400000"/>
            </a:ln>
          </a:insideV>
        </a:tcBdr>
        <a:fill>
          <a:noFill/>
        </a:fill>
      </a:tcStyle>
    </a:wholeTbl>
    <a:band2H>
      <a:tcTxStyle/>
      <a:tcStyle>
        <a:tcBdr/>
        <a:fill>
          <a:solidFill>
            <a:srgbClr val="CC9833">
              <a:alpha val="8000"/>
            </a:srgbClr>
          </a:solidFill>
        </a:fill>
      </a:tcStyle>
    </a:band2H>
    <a:firstCol>
      <a:tcTxStyle b="off" i="off">
        <a:font>
          <a:latin typeface="Palatino"/>
          <a:ea typeface="Palatino"/>
          <a:cs typeface="Palatino"/>
        </a:font>
        <a:srgbClr val="5D5449">
          <a:alpha val="91000"/>
        </a:srgbClr>
      </a:tcTxStyle>
      <a:tcStyle>
        <a:tcBdr>
          <a:left>
            <a:ln w="12700" cap="flat">
              <a:solidFill>
                <a:srgbClr val="9B854B">
                  <a:alpha val="56000"/>
                </a:srgbClr>
              </a:solidFill>
              <a:prstDash val="solid"/>
              <a:miter lim="400000"/>
            </a:ln>
          </a:left>
          <a:right>
            <a:ln w="12700" cap="flat">
              <a:noFill/>
              <a:miter lim="400000"/>
            </a:ln>
          </a:right>
          <a:top>
            <a:ln w="12700" cap="flat">
              <a:solidFill>
                <a:srgbClr val="9B854B">
                  <a:alpha val="56000"/>
                </a:srgbClr>
              </a:solidFill>
              <a:prstDash val="solid"/>
              <a:miter lim="400000"/>
            </a:ln>
          </a:top>
          <a:bottom>
            <a:ln w="12700" cap="flat">
              <a:solidFill>
                <a:srgbClr val="9B854B">
                  <a:alpha val="56000"/>
                </a:srgbClr>
              </a:solidFill>
              <a:prstDash val="solid"/>
              <a:miter lim="400000"/>
            </a:ln>
          </a:bottom>
          <a:insideH>
            <a:ln w="12700" cap="flat">
              <a:solidFill>
                <a:srgbClr val="9B854B">
                  <a:alpha val="56000"/>
                </a:srgbClr>
              </a:solidFill>
              <a:prstDash val="solid"/>
              <a:miter lim="400000"/>
            </a:ln>
          </a:insideH>
          <a:insideV>
            <a:ln w="12700" cap="flat">
              <a:noFill/>
              <a:miter lim="400000"/>
            </a:ln>
          </a:insideV>
        </a:tcBdr>
        <a:fill>
          <a:solidFill>
            <a:srgbClr val="C6BAA9">
              <a:alpha val="31000"/>
            </a:srgbClr>
          </a:solidFill>
        </a:fill>
      </a:tcStyle>
    </a:firstCol>
    <a:lastRow>
      <a:tcTxStyle b="off" i="off">
        <a:font>
          <a:latin typeface="Palatino"/>
          <a:ea typeface="Palatino"/>
          <a:cs typeface="Palatino"/>
        </a:font>
        <a:srgbClr val="5D5449">
          <a:alpha val="91000"/>
        </a:srgbClr>
      </a:tcTxStyle>
      <a:tcStyle>
        <a:tcBdr>
          <a:left>
            <a:ln w="12700" cap="flat">
              <a:noFill/>
              <a:miter lim="400000"/>
            </a:ln>
          </a:left>
          <a:right>
            <a:ln w="12700" cap="flat">
              <a:noFill/>
              <a:miter lim="400000"/>
            </a:ln>
          </a:right>
          <a:top>
            <a:ln w="25400" cap="flat">
              <a:solidFill>
                <a:srgbClr val="9B854B">
                  <a:alpha val="56000"/>
                </a:srgbClr>
              </a:solidFill>
              <a:prstDash val="solid"/>
              <a:miter lim="400000"/>
            </a:ln>
          </a:top>
          <a:bottom>
            <a:ln w="12700" cap="flat">
              <a:solidFill>
                <a:srgbClr val="9B854B">
                  <a:alpha val="56000"/>
                </a:srgbClr>
              </a:solidFill>
              <a:prstDash val="solid"/>
              <a:miter lim="400000"/>
            </a:ln>
          </a:bottom>
          <a:insideH>
            <a:ln w="12700" cap="flat">
              <a:solidFill>
                <a:srgbClr val="9B854B">
                  <a:alpha val="56000"/>
                </a:srgbClr>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5D5449">
          <a:alpha val="91000"/>
        </a:srgbClr>
      </a:tcTxStyle>
      <a:tcStyle>
        <a:tcBdr>
          <a:left>
            <a:ln w="12700" cap="flat">
              <a:noFill/>
              <a:miter lim="400000"/>
            </a:ln>
          </a:left>
          <a:right>
            <a:ln w="12700" cap="flat">
              <a:noFill/>
              <a:miter lim="400000"/>
            </a:ln>
          </a:right>
          <a:top>
            <a:ln w="12700" cap="flat">
              <a:solidFill>
                <a:srgbClr val="9B854B">
                  <a:alpha val="10000"/>
                </a:srgbClr>
              </a:solidFill>
              <a:prstDash val="solid"/>
              <a:miter lim="400000"/>
            </a:ln>
          </a:top>
          <a:bottom>
            <a:ln w="12700" cap="flat">
              <a:solidFill>
                <a:srgbClr val="9B854B">
                  <a:alpha val="10000"/>
                </a:srgbClr>
              </a:solidFill>
              <a:prstDash val="solid"/>
              <a:miter lim="400000"/>
            </a:ln>
          </a:bottom>
          <a:insideH>
            <a:ln w="12700" cap="flat">
              <a:solidFill>
                <a:srgbClr val="9B854B">
                  <a:alpha val="10000"/>
                </a:srgbClr>
              </a:solidFill>
              <a:prstDash val="solid"/>
              <a:miter lim="400000"/>
            </a:ln>
          </a:insideH>
          <a:insideV>
            <a:ln w="12700" cap="flat">
              <a:noFill/>
              <a:miter lim="400000"/>
            </a:ln>
          </a:insideV>
        </a:tcBdr>
        <a:fill>
          <a:solidFill>
            <a:schemeClr val="accent1">
              <a:hueOff val="-522454"/>
              <a:satOff val="1153"/>
              <a:lumOff val="13444"/>
            </a:schemeClr>
          </a:solidFill>
        </a:fill>
      </a:tcStyle>
    </a:firstRow>
  </a:tblStyle>
  <a:tblStyle styleId="{EEE7283C-3CF3-47DC-8721-378D4A62B228}" styleName="">
    <a:tblBg/>
    <a:wholeTbl>
      <a:tcTxStyle b="off" i="off">
        <a:font>
          <a:latin typeface="Palatino"/>
          <a:ea typeface="Palatino"/>
          <a:cs typeface="Palatino"/>
        </a:font>
        <a:srgbClr val="FFFDEF"/>
      </a:tcTxStyle>
      <a:tcStyle>
        <a:tcBdr>
          <a:left>
            <a:ln w="12700" cap="flat">
              <a:noFill/>
              <a:miter lim="400000"/>
            </a:ln>
          </a:left>
          <a:right>
            <a:ln w="12700" cap="flat">
              <a:noFill/>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wholeTbl>
    <a:band2H>
      <a:tcTxStyle/>
      <a:tcStyle>
        <a:tcBdr/>
        <a:fill>
          <a:blipFill rotWithShape="1">
            <a:blip xmlns:r="http://schemas.openxmlformats.org/officeDocument/2006/relationships" r:embed="rId1"/>
            <a:srcRect/>
            <a:tile tx="0" ty="0" sx="100000" sy="100000" flip="none" algn="tl"/>
          </a:blipFill>
        </a:fill>
      </a:tcStyle>
    </a:band2H>
    <a:firstCol>
      <a:tcTxStyle b="off" i="off">
        <a:font>
          <a:latin typeface="Palatino"/>
          <a:ea typeface="Palatino"/>
          <a:cs typeface="Palatino"/>
        </a:font>
        <a:srgbClr val="FFFDEF"/>
      </a:tcTxStyle>
      <a:tcStyle>
        <a:tcBdr>
          <a:left>
            <a:ln w="12700" cap="flat">
              <a:solidFill>
                <a:srgbClr val="FFFDEF"/>
              </a:solidFill>
              <a:prstDash val="solid"/>
              <a:miter lim="400000"/>
            </a:ln>
          </a:left>
          <a:right>
            <a:ln w="12700" cap="flat">
              <a:solidFill>
                <a:srgbClr val="FFFDEF"/>
              </a:solidFill>
              <a:prstDash val="solid"/>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solidFill>
                <a:srgbClr val="FFFDEF"/>
              </a:solidFill>
              <a:prstDash val="solid"/>
              <a:miter lim="400000"/>
            </a:ln>
          </a:insideV>
        </a:tcBdr>
        <a:fill>
          <a:noFill/>
        </a:fill>
      </a:tcStyle>
    </a:firstCol>
    <a:lastRow>
      <a:tcTxStyle b="off" i="off">
        <a:font>
          <a:latin typeface="Palatino"/>
          <a:ea typeface="Palatino"/>
          <a:cs typeface="Palatino"/>
        </a:font>
        <a:srgbClr val="FFFDEF"/>
      </a:tcTxStyle>
      <a:tcStyle>
        <a:tcBdr>
          <a:left>
            <a:ln w="12700" cap="flat">
              <a:noFill/>
              <a:miter lim="400000"/>
            </a:ln>
          </a:left>
          <a:right>
            <a:ln w="12700" cap="flat">
              <a:noFill/>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DEF"/>
      </a:tcTxStyle>
      <a:tcStyle>
        <a:tcBdr>
          <a:left>
            <a:ln w="12700" cap="flat">
              <a:noFill/>
              <a:miter lim="400000"/>
            </a:ln>
          </a:left>
          <a:right>
            <a:ln w="12700" cap="flat">
              <a:noFill/>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firstRow>
  </a:tblStyle>
  <a:tblStyle styleId="{CF821DB8-F4EB-4A41-A1BA-3FCAFE7338EE}" styleName="">
    <a:tblBg/>
    <a:wholeTbl>
      <a:tcTxStyle b="off" i="off">
        <a:font>
          <a:latin typeface="Palatino"/>
          <a:ea typeface="Palatino"/>
          <a:cs typeface="Palatino"/>
        </a:font>
        <a:srgbClr val="5D5449">
          <a:alpha val="91000"/>
        </a:srgbClr>
      </a:tcTxStyle>
      <a:tcStyle>
        <a:tcBdr>
          <a:left>
            <a:ln w="12700" cap="flat">
              <a:noFill/>
              <a:miter lim="400000"/>
            </a:ln>
          </a:left>
          <a:right>
            <a:ln w="12700" cap="flat">
              <a:noFill/>
              <a:miter lim="400000"/>
            </a:ln>
          </a:right>
          <a:top>
            <a:ln w="12700" cap="flat">
              <a:solidFill>
                <a:srgbClr val="653B32">
                  <a:alpha val="51000"/>
                </a:srgbClr>
              </a:solidFill>
              <a:custDash>
                <a:ds d="200000" sp="200000"/>
              </a:custDash>
              <a:miter lim="400000"/>
            </a:ln>
          </a:top>
          <a:bottom>
            <a:ln w="12700" cap="flat">
              <a:solidFill>
                <a:srgbClr val="653B32">
                  <a:alpha val="51000"/>
                </a:srgbClr>
              </a:solidFill>
              <a:custDash>
                <a:ds d="200000" sp="200000"/>
              </a:custDash>
              <a:miter lim="400000"/>
            </a:ln>
          </a:bottom>
          <a:insideH>
            <a:ln w="12700" cap="flat">
              <a:solidFill>
                <a:srgbClr val="653B32">
                  <a:alpha val="51000"/>
                </a:srgbClr>
              </a:solidFill>
              <a:custDash>
                <a:ds d="200000" sp="200000"/>
              </a:custDash>
              <a:miter lim="400000"/>
            </a:ln>
          </a:insideH>
          <a:insideV>
            <a:ln w="12700" cap="flat">
              <a:noFill/>
              <a:miter lim="400000"/>
            </a:ln>
          </a:insideV>
        </a:tcBdr>
        <a:fill>
          <a:noFill/>
        </a:fill>
      </a:tcStyle>
    </a:wholeTbl>
    <a:band2H>
      <a:tcTxStyle/>
      <a:tcStyle>
        <a:tcBdr/>
        <a:fill>
          <a:solidFill>
            <a:srgbClr val="D1C6B8">
              <a:alpha val="31000"/>
            </a:srgbClr>
          </a:solidFill>
        </a:fill>
      </a:tcStyle>
    </a:band2H>
    <a:firstCol>
      <a:tcTxStyle b="off" i="off">
        <a:font>
          <a:latin typeface="Palatino"/>
          <a:ea typeface="Palatino"/>
          <a:cs typeface="Palatino"/>
        </a:font>
        <a:srgbClr val="5D5449">
          <a:alpha val="91000"/>
        </a:srgbClr>
      </a:tcTxStyle>
      <a:tcStyle>
        <a:tcBdr>
          <a:left>
            <a:ln w="12700" cap="flat">
              <a:solidFill>
                <a:srgbClr val="653B32">
                  <a:alpha val="51000"/>
                </a:srgbClr>
              </a:solidFill>
              <a:prstDash val="solid"/>
              <a:miter lim="400000"/>
            </a:ln>
          </a:left>
          <a:right>
            <a:ln w="12700" cap="flat">
              <a:solidFill>
                <a:srgbClr val="653B32">
                  <a:alpha val="51000"/>
                </a:srgbClr>
              </a:solidFill>
              <a:prstDash val="solid"/>
              <a:miter lim="400000"/>
            </a:ln>
          </a:right>
          <a:top>
            <a:ln w="12700" cap="flat">
              <a:solidFill>
                <a:srgbClr val="653B32">
                  <a:alpha val="51000"/>
                </a:srgbClr>
              </a:solidFill>
              <a:custDash>
                <a:ds d="200000" sp="200000"/>
              </a:custDash>
              <a:miter lim="400000"/>
            </a:ln>
          </a:top>
          <a:bottom>
            <a:ln w="12700" cap="flat">
              <a:solidFill>
                <a:srgbClr val="653B32">
                  <a:alpha val="51000"/>
                </a:srgbClr>
              </a:solidFill>
              <a:custDash>
                <a:ds d="200000" sp="200000"/>
              </a:custDash>
              <a:miter lim="400000"/>
            </a:ln>
          </a:bottom>
          <a:insideH>
            <a:ln w="12700" cap="flat">
              <a:solidFill>
                <a:srgbClr val="653B32">
                  <a:alpha val="51000"/>
                </a:srgbClr>
              </a:solidFill>
              <a:custDash>
                <a:ds d="200000" sp="200000"/>
              </a:custDash>
              <a:miter lim="400000"/>
            </a:ln>
          </a:insideH>
          <a:insideV>
            <a:ln w="12700" cap="flat">
              <a:solidFill>
                <a:srgbClr val="653B32">
                  <a:alpha val="51000"/>
                </a:srgbClr>
              </a:solidFill>
              <a:prstDash val="solid"/>
              <a:miter lim="400000"/>
            </a:ln>
          </a:insideV>
        </a:tcBdr>
        <a:fill>
          <a:noFill/>
        </a:fill>
      </a:tcStyle>
    </a:firstCol>
    <a:lastRow>
      <a:tcTxStyle b="off" i="off">
        <a:font>
          <a:latin typeface="Palatino"/>
          <a:ea typeface="Palatino"/>
          <a:cs typeface="Palatino"/>
        </a:font>
        <a:srgbClr val="FFFDEF"/>
      </a:tcTxStyle>
      <a:tcStyle>
        <a:tcBdr>
          <a:left>
            <a:ln w="12700" cap="flat">
              <a:noFill/>
              <a:miter lim="400000"/>
            </a:ln>
          </a:left>
          <a:right>
            <a:ln w="12700" cap="flat">
              <a:noFill/>
              <a:miter lim="400000"/>
            </a:ln>
          </a:right>
          <a:top>
            <a:ln w="12700" cap="flat">
              <a:solidFill>
                <a:srgbClr val="653B32">
                  <a:alpha val="51000"/>
                </a:srgbClr>
              </a:solidFill>
              <a:prstDash val="solid"/>
              <a:miter lim="400000"/>
            </a:ln>
          </a:top>
          <a:bottom>
            <a:ln w="12700" cap="flat">
              <a:solidFill>
                <a:srgbClr val="653B32">
                  <a:alpha val="51000"/>
                </a:srgbClr>
              </a:solidFill>
              <a:prstDash val="solid"/>
              <a:miter lim="400000"/>
            </a:ln>
          </a:bottom>
          <a:insideH>
            <a:ln w="12700" cap="flat">
              <a:solidFill>
                <a:srgbClr val="653B32">
                  <a:alpha val="51000"/>
                </a:srgbClr>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DEF"/>
      </a:tcTxStyle>
      <a:tcStyle>
        <a:tcBdr>
          <a:left>
            <a:ln w="12700" cap="flat">
              <a:noFill/>
              <a:miter lim="400000"/>
            </a:ln>
          </a:left>
          <a:right>
            <a:ln w="12700" cap="flat">
              <a:noFill/>
              <a:miter lim="400000"/>
            </a:ln>
          </a:right>
          <a:top>
            <a:ln w="12700" cap="flat">
              <a:solidFill>
                <a:srgbClr val="653B32">
                  <a:alpha val="51000"/>
                </a:srgbClr>
              </a:solidFill>
              <a:prstDash val="solid"/>
              <a:miter lim="400000"/>
            </a:ln>
          </a:top>
          <a:bottom>
            <a:ln w="12700" cap="flat">
              <a:solidFill>
                <a:srgbClr val="653B32">
                  <a:alpha val="51000"/>
                </a:srgbClr>
              </a:solidFill>
              <a:prstDash val="solid"/>
              <a:miter lim="400000"/>
            </a:ln>
          </a:bottom>
          <a:insideH>
            <a:ln w="12700" cap="flat">
              <a:solidFill>
                <a:srgbClr val="653B32">
                  <a:alpha val="51000"/>
                </a:srgbClr>
              </a:solidFill>
              <a:prstDash val="solid"/>
              <a:miter lim="400000"/>
            </a:ln>
          </a:insideH>
          <a:insideV>
            <a:ln w="12700" cap="flat">
              <a:noFill/>
              <a:miter lim="400000"/>
            </a:ln>
          </a:insideV>
        </a:tcBdr>
        <a:fill>
          <a:noFill/>
        </a:fill>
      </a:tcStyle>
    </a:firstRow>
  </a:tblStyle>
  <a:tblStyle styleId="{33BA23B1-9221-436E-865A-0063620EA4FD}" styleName="">
    <a:tblBg/>
    <a:wholeTbl>
      <a:tcTxStyle b="off" i="off">
        <a:font>
          <a:latin typeface="Palatino"/>
          <a:ea typeface="Palatino"/>
          <a:cs typeface="Palatino"/>
        </a:font>
        <a:srgbClr val="5D5449">
          <a:alpha val="91000"/>
        </a:srgbClr>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C6BAA9">
              <a:alpha val="31000"/>
            </a:srgbClr>
          </a:solidFill>
        </a:fill>
      </a:tcStyle>
    </a:wholeTbl>
    <a:band2H>
      <a:tcTxStyle/>
      <a:tcStyle>
        <a:tcBdr/>
        <a:fill>
          <a:solidFill>
            <a:srgbClr val="C6BAA9">
              <a:alpha val="31000"/>
            </a:srgbClr>
          </a:solidFill>
        </a:fill>
      </a:tcStyle>
    </a:band2H>
    <a:firstCol>
      <a:tcTxStyle b="off" i="off">
        <a:font>
          <a:latin typeface="Palatino"/>
          <a:ea typeface="Palatino"/>
          <a:cs typeface="Palatino"/>
        </a:font>
        <a:srgbClr val="5D5449">
          <a:alpha val="91000"/>
        </a:srgbClr>
      </a:tcTxStyle>
      <a:tcStyle>
        <a:tcBdr>
          <a:left>
            <a:ln w="12700" cap="flat">
              <a:noFill/>
              <a:miter lim="400000"/>
            </a:ln>
          </a:left>
          <a:right>
            <a:ln w="12700" cap="flat">
              <a:solidFill>
                <a:srgbClr val="797B80">
                  <a:alpha val="80000"/>
                </a:srgbClr>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797C80">
                  <a:alpha val="80000"/>
                </a:srgbClr>
              </a:solidFill>
              <a:prstDash val="solid"/>
              <a:miter lim="400000"/>
            </a:ln>
          </a:insideV>
        </a:tcBdr>
        <a:fill>
          <a:solidFill>
            <a:srgbClr val="C6BAA9">
              <a:alpha val="31000"/>
            </a:srgbClr>
          </a:solidFill>
        </a:fill>
      </a:tcStyle>
    </a:firstCol>
    <a:lastRow>
      <a:tcTxStyle b="off" i="off">
        <a:font>
          <a:latin typeface="Palatino"/>
          <a:ea typeface="Palatino"/>
          <a:cs typeface="Palatino"/>
        </a:font>
        <a:srgbClr val="FFFDEF"/>
      </a:tcTxStyle>
      <a:tcStyle>
        <a:tcBdr>
          <a:left>
            <a:ln w="12700" cap="flat">
              <a:noFill/>
              <a:miter lim="400000"/>
            </a:ln>
          </a:left>
          <a:right>
            <a:ln w="12700" cap="flat">
              <a:noFill/>
              <a:miter lim="400000"/>
            </a:ln>
          </a:right>
          <a:top>
            <a:ln w="12700" cap="flat">
              <a:solidFill>
                <a:srgbClr val="797B80">
                  <a:alpha val="80000"/>
                </a:srgbClr>
              </a:solidFill>
              <a:prstDash val="solid"/>
              <a:miter lim="400000"/>
            </a:ln>
          </a:top>
          <a:bottom>
            <a:ln w="12700" cap="flat">
              <a:noFill/>
              <a:miter lim="400000"/>
            </a:ln>
          </a:bottom>
          <a:insideH>
            <a:ln w="12700" cap="flat">
              <a:solidFill>
                <a:srgbClr val="797C80">
                  <a:alpha val="80000"/>
                </a:srgbClr>
              </a:solidFill>
              <a:prstDash val="solid"/>
              <a:miter lim="400000"/>
            </a:ln>
          </a:insideH>
          <a:insideV>
            <a:ln w="12700" cap="flat">
              <a:noFill/>
              <a:miter lim="400000"/>
            </a:ln>
          </a:insideV>
        </a:tcBdr>
        <a:fill>
          <a:solidFill>
            <a:srgbClr val="51504B">
              <a:alpha val="80000"/>
            </a:srgbClr>
          </a:solidFill>
        </a:fill>
      </a:tcStyle>
    </a:lastRow>
    <a:firstRow>
      <a:tcTxStyle b="off" i="off">
        <a:font>
          <a:latin typeface="Palatino"/>
          <a:ea typeface="Palatino"/>
          <a:cs typeface="Palatino"/>
        </a:font>
        <a:srgbClr val="FFFDEF"/>
      </a:tcTxStyle>
      <a:tcStyle>
        <a:tcBdr>
          <a:left>
            <a:ln w="12700" cap="flat">
              <a:noFill/>
              <a:miter lim="400000"/>
            </a:ln>
          </a:left>
          <a:right>
            <a:ln w="12700" cap="flat">
              <a:noFill/>
              <a:miter lim="400000"/>
            </a:ln>
          </a:right>
          <a:top>
            <a:ln w="12700" cap="flat">
              <a:noFill/>
              <a:miter lim="400000"/>
            </a:ln>
          </a:top>
          <a:bottom>
            <a:ln w="12700" cap="flat">
              <a:solidFill>
                <a:srgbClr val="797C80">
                  <a:alpha val="80000"/>
                </a:srgbClr>
              </a:solidFill>
              <a:prstDash val="solid"/>
              <a:miter lim="400000"/>
            </a:ln>
          </a:bottom>
          <a:insideH>
            <a:ln w="12700" cap="flat">
              <a:solidFill>
                <a:srgbClr val="797C80">
                  <a:alpha val="80000"/>
                </a:srgbClr>
              </a:solidFill>
              <a:prstDash val="solid"/>
              <a:miter lim="400000"/>
            </a:ln>
          </a:insideH>
          <a:insideV>
            <a:ln w="12700" cap="flat">
              <a:noFill/>
              <a:miter lim="400000"/>
            </a:ln>
          </a:insideV>
        </a:tcBdr>
        <a:fill>
          <a:solidFill>
            <a:srgbClr val="51504B">
              <a:alpha val="80000"/>
            </a:srgbClr>
          </a:solidFill>
        </a:fill>
      </a:tcStyle>
    </a:firstRow>
  </a:tblStyle>
  <a:tblStyle styleId="{2708684C-4D16-4618-839F-0558EEFCDFE6}" styleName="">
    <a:tblBg/>
    <a:wholeTbl>
      <a:tcTxStyle b="off" i="off">
        <a:font>
          <a:latin typeface="Palatino"/>
          <a:ea typeface="Palatino"/>
          <a:cs typeface="Palatino"/>
        </a:font>
        <a:srgbClr val="5D5449">
          <a:alpha val="91000"/>
        </a:srgbClr>
      </a:tcTxStyle>
      <a:tcStyle>
        <a:tcBdr>
          <a:left>
            <a:ln w="12700" cap="flat">
              <a:noFill/>
              <a:miter lim="400000"/>
            </a:ln>
          </a:left>
          <a:right>
            <a:ln w="12700" cap="flat">
              <a:noFill/>
              <a:miter lim="400000"/>
            </a:ln>
          </a:right>
          <a:top>
            <a:ln w="12700" cap="flat">
              <a:solidFill>
                <a:srgbClr val="5C5A52"/>
              </a:solidFill>
              <a:custDash>
                <a:ds d="200000" sp="200000"/>
              </a:custDash>
              <a:miter lim="400000"/>
            </a:ln>
          </a:top>
          <a:bottom>
            <a:ln w="12700" cap="flat">
              <a:solidFill>
                <a:srgbClr val="5C5A52"/>
              </a:solidFill>
              <a:custDash>
                <a:ds d="200000" sp="200000"/>
              </a:custDash>
              <a:miter lim="400000"/>
            </a:ln>
          </a:bottom>
          <a:insideH>
            <a:ln w="12700" cap="flat">
              <a:solidFill>
                <a:srgbClr val="5C5A52"/>
              </a:solidFill>
              <a:custDash>
                <a:ds d="200000" sp="200000"/>
              </a:custDash>
              <a:miter lim="400000"/>
            </a:ln>
          </a:insideH>
          <a:insideV>
            <a:ln w="12700" cap="flat">
              <a:noFill/>
              <a:miter lim="400000"/>
            </a:ln>
          </a:insideV>
        </a:tcBdr>
        <a:fill>
          <a:noFill/>
        </a:fill>
      </a:tcStyle>
    </a:wholeTbl>
    <a:band2H>
      <a:tcTxStyle/>
      <a:tcStyle>
        <a:tcBdr/>
        <a:fill>
          <a:solidFill>
            <a:srgbClr val="EDEEEE"/>
          </a:solidFill>
        </a:fill>
      </a:tcStyle>
    </a:band2H>
    <a:firstCol>
      <a:tcTxStyle b="off" i="off">
        <a:font>
          <a:latin typeface="Palatino"/>
          <a:ea typeface="Palatino"/>
          <a:cs typeface="Palatino"/>
        </a:font>
        <a:srgbClr val="5D5449">
          <a:alpha val="91000"/>
        </a:srgbClr>
      </a:tcTxStyle>
      <a:tcStyle>
        <a:tcBdr>
          <a:left>
            <a:ln w="12700" cap="flat">
              <a:noFill/>
              <a:miter lim="400000"/>
            </a:ln>
          </a:left>
          <a:right>
            <a:ln w="12700" cap="flat">
              <a:solidFill>
                <a:srgbClr val="5C5A52"/>
              </a:solidFill>
              <a:prstDash val="solid"/>
              <a:miter lim="400000"/>
            </a:ln>
          </a:right>
          <a:top>
            <a:ln w="12700" cap="flat">
              <a:solidFill>
                <a:srgbClr val="5C5A52"/>
              </a:solidFill>
              <a:custDash>
                <a:ds d="200000" sp="200000"/>
              </a:custDash>
              <a:miter lim="400000"/>
            </a:ln>
          </a:top>
          <a:bottom>
            <a:ln w="12700" cap="flat">
              <a:solidFill>
                <a:srgbClr val="5C5A52"/>
              </a:solidFill>
              <a:custDash>
                <a:ds d="200000" sp="200000"/>
              </a:custDash>
              <a:miter lim="400000"/>
            </a:ln>
          </a:bottom>
          <a:insideH>
            <a:ln w="12700" cap="flat">
              <a:solidFill>
                <a:srgbClr val="5C5A52"/>
              </a:solidFill>
              <a:custDash>
                <a:ds d="200000" sp="200000"/>
              </a:custDash>
              <a:miter lim="400000"/>
            </a:ln>
          </a:insideH>
          <a:insideV>
            <a:ln w="12700" cap="flat">
              <a:solidFill>
                <a:srgbClr val="5C5A52"/>
              </a:solidFill>
              <a:custDash>
                <a:ds d="200000" sp="200000"/>
              </a:custDash>
              <a:miter lim="400000"/>
            </a:ln>
          </a:insideV>
        </a:tcBdr>
        <a:fill>
          <a:noFill/>
        </a:fill>
      </a:tcStyle>
    </a:firstCol>
    <a:lastRow>
      <a:tcTxStyle b="off" i="off">
        <a:font>
          <a:latin typeface="Palatino"/>
          <a:ea typeface="Palatino"/>
          <a:cs typeface="Palatino"/>
        </a:font>
        <a:srgbClr val="5D5449">
          <a:alpha val="91000"/>
        </a:srgbClr>
      </a:tcTxStyle>
      <a:tcStyle>
        <a:tcBdr>
          <a:left>
            <a:ln w="12700" cap="flat">
              <a:noFill/>
              <a:miter lim="400000"/>
            </a:ln>
          </a:left>
          <a:right>
            <a:ln w="12700" cap="flat">
              <a:noFill/>
              <a:miter lim="400000"/>
            </a:ln>
          </a:right>
          <a:top>
            <a:ln w="12700" cap="flat">
              <a:solidFill>
                <a:srgbClr val="5C5A52"/>
              </a:solidFill>
              <a:prstDash val="solid"/>
              <a:miter lim="400000"/>
            </a:ln>
          </a:top>
          <a:bottom>
            <a:ln w="12700" cap="flat">
              <a:noFill/>
              <a:miter lim="400000"/>
            </a:ln>
          </a:bottom>
          <a:insideH>
            <a:ln w="12700" cap="flat">
              <a:solidFill>
                <a:srgbClr val="5C5A52"/>
              </a:solidFill>
              <a:custDash>
                <a:ds d="200000" sp="200000"/>
              </a:custDash>
              <a:miter lim="400000"/>
            </a:ln>
          </a:insideH>
          <a:insideV>
            <a:ln w="12700" cap="flat">
              <a:noFill/>
              <a:miter lim="400000"/>
            </a:ln>
          </a:insideV>
        </a:tcBdr>
        <a:fill>
          <a:noFill/>
        </a:fill>
      </a:tcStyle>
    </a:lastRow>
    <a:firstRow>
      <a:tcTxStyle b="off" i="off">
        <a:font>
          <a:latin typeface="Palatino"/>
          <a:ea typeface="Palatino"/>
          <a:cs typeface="Palatino"/>
        </a:font>
        <a:srgbClr val="5D5449">
          <a:alpha val="91000"/>
        </a:srgbClr>
      </a:tcTxStyle>
      <a:tcStyle>
        <a:tcBdr>
          <a:left>
            <a:ln w="12700" cap="flat">
              <a:noFill/>
              <a:miter lim="400000"/>
            </a:ln>
          </a:left>
          <a:right>
            <a:ln w="12700" cap="flat">
              <a:noFill/>
              <a:miter lim="400000"/>
            </a:ln>
          </a:right>
          <a:top>
            <a:ln w="12700" cap="flat">
              <a:noFill/>
              <a:miter lim="400000"/>
            </a:ln>
          </a:top>
          <a:bottom>
            <a:ln w="12700" cap="flat">
              <a:solidFill>
                <a:srgbClr val="5C5A52"/>
              </a:solidFill>
              <a:prstDash val="solid"/>
              <a:miter lim="400000"/>
            </a:ln>
          </a:bottom>
          <a:insideH>
            <a:ln w="12700" cap="flat">
              <a:solidFill>
                <a:srgbClr val="5C5A52"/>
              </a:solidFill>
              <a:custDash>
                <a:ds d="200000" sp="200000"/>
              </a:custDash>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_rels/tableStyles.xml.rels><?xml version="1.0" encoding="UTF-8" standalone="yes"?>
<Relationships xmlns="http://schemas.openxmlformats.org/package/2006/relationships"><Relationship Id="rId1" Type="http://schemas.openxmlformats.org/officeDocument/2006/relationships/image" Target="media/image1.png"/></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ss K. Penn" userId="S::kpenn@longlane.w-berks.sch.uk::2f349c5e-25b2-498d-bf72-868e6a74cf7d" providerId="AD" clId="Web-{9DC2C855-2940-1D32-9A89-A9036CCA60C4}"/>
    <pc:docChg chg="modSld">
      <pc:chgData name="Miss K. Penn" userId="S::kpenn@longlane.w-berks.sch.uk::2f349c5e-25b2-498d-bf72-868e6a74cf7d" providerId="AD" clId="Web-{9DC2C855-2940-1D32-9A89-A9036CCA60C4}" dt="2023-04-10T11:05:46.268" v="281" actId="20577"/>
      <pc:docMkLst>
        <pc:docMk/>
      </pc:docMkLst>
      <pc:sldChg chg="modSp">
        <pc:chgData name="Miss K. Penn" userId="S::kpenn@longlane.w-berks.sch.uk::2f349c5e-25b2-498d-bf72-868e6a74cf7d" providerId="AD" clId="Web-{9DC2C855-2940-1D32-9A89-A9036CCA60C4}" dt="2023-04-10T09:05:21.832" v="7" actId="20577"/>
        <pc:sldMkLst>
          <pc:docMk/>
          <pc:sldMk cId="0" sldId="259"/>
        </pc:sldMkLst>
        <pc:spChg chg="mod">
          <ac:chgData name="Miss K. Penn" userId="S::kpenn@longlane.w-berks.sch.uk::2f349c5e-25b2-498d-bf72-868e6a74cf7d" providerId="AD" clId="Web-{9DC2C855-2940-1D32-9A89-A9036CCA60C4}" dt="2023-04-10T09:05:21.832" v="7" actId="20577"/>
          <ac:spMkLst>
            <pc:docMk/>
            <pc:sldMk cId="0" sldId="259"/>
            <ac:spMk id="133" creationId="{00000000-0000-0000-0000-000000000000}"/>
          </ac:spMkLst>
        </pc:spChg>
      </pc:sldChg>
      <pc:sldChg chg="modSp">
        <pc:chgData name="Miss K. Penn" userId="S::kpenn@longlane.w-berks.sch.uk::2f349c5e-25b2-498d-bf72-868e6a74cf7d" providerId="AD" clId="Web-{9DC2C855-2940-1D32-9A89-A9036CCA60C4}" dt="2023-04-10T11:05:46.268" v="281" actId="20577"/>
        <pc:sldMkLst>
          <pc:docMk/>
          <pc:sldMk cId="0" sldId="265"/>
        </pc:sldMkLst>
        <pc:spChg chg="mod">
          <ac:chgData name="Miss K. Penn" userId="S::kpenn@longlane.w-berks.sch.uk::2f349c5e-25b2-498d-bf72-868e6a74cf7d" providerId="AD" clId="Web-{9DC2C855-2940-1D32-9A89-A9036CCA60C4}" dt="2023-04-10T11:05:46.268" v="281" actId="20577"/>
          <ac:spMkLst>
            <pc:docMk/>
            <pc:sldMk cId="0" sldId="265"/>
            <ac:spMk id="2" creationId="{1BB00C30-A06D-FA6B-75E6-17F9AEF02995}"/>
          </ac:spMkLst>
        </pc:spChg>
      </pc:sldChg>
      <pc:sldChg chg="modSp">
        <pc:chgData name="Miss K. Penn" userId="S::kpenn@longlane.w-berks.sch.uk::2f349c5e-25b2-498d-bf72-868e6a74cf7d" providerId="AD" clId="Web-{9DC2C855-2940-1D32-9A89-A9036CCA60C4}" dt="2023-04-10T09:18:55.300" v="119" actId="20577"/>
        <pc:sldMkLst>
          <pc:docMk/>
          <pc:sldMk cId="0" sldId="270"/>
        </pc:sldMkLst>
        <pc:spChg chg="mod">
          <ac:chgData name="Miss K. Penn" userId="S::kpenn@longlane.w-berks.sch.uk::2f349c5e-25b2-498d-bf72-868e6a74cf7d" providerId="AD" clId="Web-{9DC2C855-2940-1D32-9A89-A9036CCA60C4}" dt="2023-04-10T09:18:55.300" v="119" actId="20577"/>
          <ac:spMkLst>
            <pc:docMk/>
            <pc:sldMk cId="0" sldId="270"/>
            <ac:spMk id="185" creationId="{00000000-0000-0000-0000-000000000000}"/>
          </ac:spMkLst>
        </pc:spChg>
      </pc:sldChg>
      <pc:sldChg chg="modSp">
        <pc:chgData name="Miss K. Penn" userId="S::kpenn@longlane.w-berks.sch.uk::2f349c5e-25b2-498d-bf72-868e6a74cf7d" providerId="AD" clId="Web-{9DC2C855-2940-1D32-9A89-A9036CCA60C4}" dt="2023-04-10T09:12:53.242" v="104" actId="20577"/>
        <pc:sldMkLst>
          <pc:docMk/>
          <pc:sldMk cId="0" sldId="271"/>
        </pc:sldMkLst>
        <pc:spChg chg="mod">
          <ac:chgData name="Miss K. Penn" userId="S::kpenn@longlane.w-berks.sch.uk::2f349c5e-25b2-498d-bf72-868e6a74cf7d" providerId="AD" clId="Web-{9DC2C855-2940-1D32-9A89-A9036CCA60C4}" dt="2023-04-10T09:12:53.242" v="104" actId="20577"/>
          <ac:spMkLst>
            <pc:docMk/>
            <pc:sldMk cId="0" sldId="271"/>
            <ac:spMk id="192" creationId="{00000000-0000-0000-0000-000000000000}"/>
          </ac:spMkLst>
        </pc:spChg>
      </pc:sldChg>
    </pc:docChg>
  </pc:docChgLst>
  <pc:docChgLst>
    <pc:chgData name="Miss K. Penn" userId="S::kpenn@longlane.w-berks.sch.uk::2f349c5e-25b2-498d-bf72-868e6a74cf7d" providerId="AD" clId="Web-{104805F9-422D-DD45-276A-DFD9B1C40AD1}"/>
    <pc:docChg chg="modSld">
      <pc:chgData name="Miss K. Penn" userId="S::kpenn@longlane.w-berks.sch.uk::2f349c5e-25b2-498d-bf72-868e6a74cf7d" providerId="AD" clId="Web-{104805F9-422D-DD45-276A-DFD9B1C40AD1}" dt="2025-05-22T14:19:49.284" v="207" actId="14100"/>
      <pc:docMkLst>
        <pc:docMk/>
      </pc:docMkLst>
      <pc:sldChg chg="modSp">
        <pc:chgData name="Miss K. Penn" userId="S::kpenn@longlane.w-berks.sch.uk::2f349c5e-25b2-498d-bf72-868e6a74cf7d" providerId="AD" clId="Web-{104805F9-422D-DD45-276A-DFD9B1C40AD1}" dt="2025-05-22T14:19:49.284" v="207" actId="14100"/>
        <pc:sldMkLst>
          <pc:docMk/>
          <pc:sldMk cId="0" sldId="263"/>
        </pc:sldMkLst>
        <pc:spChg chg="mod">
          <ac:chgData name="Miss K. Penn" userId="S::kpenn@longlane.w-berks.sch.uk::2f349c5e-25b2-498d-bf72-868e6a74cf7d" providerId="AD" clId="Web-{104805F9-422D-DD45-276A-DFD9B1C40AD1}" dt="2025-05-22T14:16:54.109" v="10" actId="20577"/>
          <ac:spMkLst>
            <pc:docMk/>
            <pc:sldMk cId="0" sldId="263"/>
            <ac:spMk id="148" creationId="{00000000-0000-0000-0000-000000000000}"/>
          </ac:spMkLst>
        </pc:spChg>
        <pc:spChg chg="mod">
          <ac:chgData name="Miss K. Penn" userId="S::kpenn@longlane.w-berks.sch.uk::2f349c5e-25b2-498d-bf72-868e6a74cf7d" providerId="AD" clId="Web-{104805F9-422D-DD45-276A-DFD9B1C40AD1}" dt="2025-05-22T14:19:49.284" v="207" actId="14100"/>
          <ac:spMkLst>
            <pc:docMk/>
            <pc:sldMk cId="0" sldId="263"/>
            <ac:spMk id="149" creationId="{00000000-0000-0000-0000-000000000000}"/>
          </ac:spMkLst>
        </pc:spChg>
      </pc:sldChg>
    </pc:docChg>
  </pc:docChgLst>
  <pc:docChgLst>
    <pc:chgData name="Miss K. Penn" userId="S::kpenn@longlane.w-berks.sch.uk::2f349c5e-25b2-498d-bf72-868e6a74cf7d" providerId="AD" clId="Web-{C3FF9393-E467-909C-AA92-86C407132912}"/>
    <pc:docChg chg="modSld">
      <pc:chgData name="Miss K. Penn" userId="S::kpenn@longlane.w-berks.sch.uk::2f349c5e-25b2-498d-bf72-868e6a74cf7d" providerId="AD" clId="Web-{C3FF9393-E467-909C-AA92-86C407132912}" dt="2025-05-22T21:53:20.453" v="837" actId="14100"/>
      <pc:docMkLst>
        <pc:docMk/>
      </pc:docMkLst>
      <pc:sldChg chg="addSp modSp mod setBg">
        <pc:chgData name="Miss K. Penn" userId="S::kpenn@longlane.w-berks.sch.uk::2f349c5e-25b2-498d-bf72-868e6a74cf7d" providerId="AD" clId="Web-{C3FF9393-E467-909C-AA92-86C407132912}" dt="2025-05-22T21:46:33.627" v="785" actId="20577"/>
        <pc:sldMkLst>
          <pc:docMk/>
          <pc:sldMk cId="0" sldId="259"/>
        </pc:sldMkLst>
        <pc:spChg chg="mod">
          <ac:chgData name="Miss K. Penn" userId="S::kpenn@longlane.w-berks.sch.uk::2f349c5e-25b2-498d-bf72-868e6a74cf7d" providerId="AD" clId="Web-{C3FF9393-E467-909C-AA92-86C407132912}" dt="2025-05-22T21:42:02.195" v="733"/>
          <ac:spMkLst>
            <pc:docMk/>
            <pc:sldMk cId="0" sldId="259"/>
            <ac:spMk id="132" creationId="{00000000-0000-0000-0000-000000000000}"/>
          </ac:spMkLst>
        </pc:spChg>
        <pc:spChg chg="mod">
          <ac:chgData name="Miss K. Penn" userId="S::kpenn@longlane.w-berks.sch.uk::2f349c5e-25b2-498d-bf72-868e6a74cf7d" providerId="AD" clId="Web-{C3FF9393-E467-909C-AA92-86C407132912}" dt="2025-05-22T21:46:33.627" v="785" actId="20577"/>
          <ac:spMkLst>
            <pc:docMk/>
            <pc:sldMk cId="0" sldId="259"/>
            <ac:spMk id="133" creationId="{00000000-0000-0000-0000-000000000000}"/>
          </ac:spMkLst>
        </pc:spChg>
        <pc:spChg chg="add">
          <ac:chgData name="Miss K. Penn" userId="S::kpenn@longlane.w-berks.sch.uk::2f349c5e-25b2-498d-bf72-868e6a74cf7d" providerId="AD" clId="Web-{C3FF9393-E467-909C-AA92-86C407132912}" dt="2025-05-22T21:42:02.195" v="733"/>
          <ac:spMkLst>
            <pc:docMk/>
            <pc:sldMk cId="0" sldId="259"/>
            <ac:spMk id="138" creationId="{8B9AA7C6-5E5A-498E-A6DF-A943376E09BC}"/>
          </ac:spMkLst>
        </pc:spChg>
        <pc:spChg chg="add">
          <ac:chgData name="Miss K. Penn" userId="S::kpenn@longlane.w-berks.sch.uk::2f349c5e-25b2-498d-bf72-868e6a74cf7d" providerId="AD" clId="Web-{C3FF9393-E467-909C-AA92-86C407132912}" dt="2025-05-22T21:42:02.195" v="733"/>
          <ac:spMkLst>
            <pc:docMk/>
            <pc:sldMk cId="0" sldId="259"/>
            <ac:spMk id="144" creationId="{81E140AE-0ABF-47C8-BF32-7D2F0CF2BA44}"/>
          </ac:spMkLst>
        </pc:spChg>
        <pc:spChg chg="add">
          <ac:chgData name="Miss K. Penn" userId="S::kpenn@longlane.w-berks.sch.uk::2f349c5e-25b2-498d-bf72-868e6a74cf7d" providerId="AD" clId="Web-{C3FF9393-E467-909C-AA92-86C407132912}" dt="2025-05-22T21:42:02.195" v="733"/>
          <ac:spMkLst>
            <pc:docMk/>
            <pc:sldMk cId="0" sldId="259"/>
            <ac:spMk id="146" creationId="{CBC4F608-B4B8-48C3-9572-C0F061B1CD99}"/>
          </ac:spMkLst>
        </pc:spChg>
        <pc:grpChg chg="add">
          <ac:chgData name="Miss K. Penn" userId="S::kpenn@longlane.w-berks.sch.uk::2f349c5e-25b2-498d-bf72-868e6a74cf7d" providerId="AD" clId="Web-{C3FF9393-E467-909C-AA92-86C407132912}" dt="2025-05-22T21:42:02.195" v="733"/>
          <ac:grpSpMkLst>
            <pc:docMk/>
            <pc:sldMk cId="0" sldId="259"/>
            <ac:grpSpMk id="140" creationId="{83EAB11A-76F7-48F4-9B4F-5BFDF4BF9670}"/>
          </ac:grpSpMkLst>
        </pc:grpChg>
      </pc:sldChg>
      <pc:sldChg chg="addSp modSp mod setBg">
        <pc:chgData name="Miss K. Penn" userId="S::kpenn@longlane.w-berks.sch.uk::2f349c5e-25b2-498d-bf72-868e6a74cf7d" providerId="AD" clId="Web-{C3FF9393-E467-909C-AA92-86C407132912}" dt="2025-05-22T21:50:03.790" v="810" actId="20577"/>
        <pc:sldMkLst>
          <pc:docMk/>
          <pc:sldMk cId="0" sldId="260"/>
        </pc:sldMkLst>
        <pc:spChg chg="mod">
          <ac:chgData name="Miss K. Penn" userId="S::kpenn@longlane.w-berks.sch.uk::2f349c5e-25b2-498d-bf72-868e6a74cf7d" providerId="AD" clId="Web-{C3FF9393-E467-909C-AA92-86C407132912}" dt="2025-05-22T21:49:28.805" v="806" actId="1076"/>
          <ac:spMkLst>
            <pc:docMk/>
            <pc:sldMk cId="0" sldId="260"/>
            <ac:spMk id="135" creationId="{00000000-0000-0000-0000-000000000000}"/>
          </ac:spMkLst>
        </pc:spChg>
        <pc:spChg chg="mod">
          <ac:chgData name="Miss K. Penn" userId="S::kpenn@longlane.w-berks.sch.uk::2f349c5e-25b2-498d-bf72-868e6a74cf7d" providerId="AD" clId="Web-{C3FF9393-E467-909C-AA92-86C407132912}" dt="2025-05-22T21:50:03.790" v="810" actId="20577"/>
          <ac:spMkLst>
            <pc:docMk/>
            <pc:sldMk cId="0" sldId="260"/>
            <ac:spMk id="136" creationId="{00000000-0000-0000-0000-000000000000}"/>
          </ac:spMkLst>
        </pc:spChg>
        <pc:spChg chg="add">
          <ac:chgData name="Miss K. Penn" userId="S::kpenn@longlane.w-berks.sch.uk::2f349c5e-25b2-498d-bf72-868e6a74cf7d" providerId="AD" clId="Web-{C3FF9393-E467-909C-AA92-86C407132912}" dt="2025-05-22T21:47:03.596" v="786"/>
          <ac:spMkLst>
            <pc:docMk/>
            <pc:sldMk cId="0" sldId="260"/>
            <ac:spMk id="143" creationId="{EDDBB197-D710-4A4F-A9CA-FD2177498BE8}"/>
          </ac:spMkLst>
        </pc:spChg>
        <pc:spChg chg="add">
          <ac:chgData name="Miss K. Penn" userId="S::kpenn@longlane.w-berks.sch.uk::2f349c5e-25b2-498d-bf72-868e6a74cf7d" providerId="AD" clId="Web-{C3FF9393-E467-909C-AA92-86C407132912}" dt="2025-05-22T21:47:03.596" v="786"/>
          <ac:spMkLst>
            <pc:docMk/>
            <pc:sldMk cId="0" sldId="260"/>
            <ac:spMk id="145" creationId="{975D1CFA-2CDB-4B64-BD9F-85744E8DA12F}"/>
          </ac:spMkLst>
        </pc:spChg>
        <pc:grpChg chg="add">
          <ac:chgData name="Miss K. Penn" userId="S::kpenn@longlane.w-berks.sch.uk::2f349c5e-25b2-498d-bf72-868e6a74cf7d" providerId="AD" clId="Web-{C3FF9393-E467-909C-AA92-86C407132912}" dt="2025-05-22T21:47:03.596" v="786"/>
          <ac:grpSpMkLst>
            <pc:docMk/>
            <pc:sldMk cId="0" sldId="260"/>
            <ac:grpSpMk id="147" creationId="{25EE5136-01F1-466C-962D-BA9B4C6757AA}"/>
          </ac:grpSpMkLst>
        </pc:grpChg>
        <pc:picChg chg="add">
          <ac:chgData name="Miss K. Penn" userId="S::kpenn@longlane.w-berks.sch.uk::2f349c5e-25b2-498d-bf72-868e6a74cf7d" providerId="AD" clId="Web-{C3FF9393-E467-909C-AA92-86C407132912}" dt="2025-05-22T21:47:03.596" v="786"/>
          <ac:picMkLst>
            <pc:docMk/>
            <pc:sldMk cId="0" sldId="260"/>
            <ac:picMk id="140" creationId="{01E7A577-5DA7-B985-B6CA-2F13FCEACB15}"/>
          </ac:picMkLst>
        </pc:picChg>
      </pc:sldChg>
      <pc:sldChg chg="addSp modSp mod setBg">
        <pc:chgData name="Miss K. Penn" userId="S::kpenn@longlane.w-berks.sch.uk::2f349c5e-25b2-498d-bf72-868e6a74cf7d" providerId="AD" clId="Web-{C3FF9393-E467-909C-AA92-86C407132912}" dt="2025-05-22T21:52:28.858" v="832" actId="20577"/>
        <pc:sldMkLst>
          <pc:docMk/>
          <pc:sldMk cId="0" sldId="261"/>
        </pc:sldMkLst>
        <pc:spChg chg="mod">
          <ac:chgData name="Miss K. Penn" userId="S::kpenn@longlane.w-berks.sch.uk::2f349c5e-25b2-498d-bf72-868e6a74cf7d" providerId="AD" clId="Web-{C3FF9393-E467-909C-AA92-86C407132912}" dt="2025-05-22T21:50:37.041" v="812" actId="14100"/>
          <ac:spMkLst>
            <pc:docMk/>
            <pc:sldMk cId="0" sldId="261"/>
            <ac:spMk id="138" creationId="{00000000-0000-0000-0000-000000000000}"/>
          </ac:spMkLst>
        </pc:spChg>
        <pc:spChg chg="mod">
          <ac:chgData name="Miss K. Penn" userId="S::kpenn@longlane.w-berks.sch.uk::2f349c5e-25b2-498d-bf72-868e6a74cf7d" providerId="AD" clId="Web-{C3FF9393-E467-909C-AA92-86C407132912}" dt="2025-05-22T21:52:28.858" v="832" actId="20577"/>
          <ac:spMkLst>
            <pc:docMk/>
            <pc:sldMk cId="0" sldId="261"/>
            <ac:spMk id="139" creationId="{00000000-0000-0000-0000-000000000000}"/>
          </ac:spMkLst>
        </pc:spChg>
        <pc:grpChg chg="add">
          <ac:chgData name="Miss K. Penn" userId="S::kpenn@longlane.w-berks.sch.uk::2f349c5e-25b2-498d-bf72-868e6a74cf7d" providerId="AD" clId="Web-{C3FF9393-E467-909C-AA92-86C407132912}" dt="2025-05-22T21:50:31.104" v="811"/>
          <ac:grpSpMkLst>
            <pc:docMk/>
            <pc:sldMk cId="0" sldId="261"/>
            <ac:grpSpMk id="145" creationId="{7024687B-3153-123C-0A8C-D7D007FAF1BE}"/>
          </ac:grpSpMkLst>
        </pc:grpChg>
        <pc:picChg chg="mod">
          <ac:chgData name="Miss K. Penn" userId="S::kpenn@longlane.w-berks.sch.uk::2f349c5e-25b2-498d-bf72-868e6a74cf7d" providerId="AD" clId="Web-{C3FF9393-E467-909C-AA92-86C407132912}" dt="2025-05-22T21:52:07.373" v="827" actId="1076"/>
          <ac:picMkLst>
            <pc:docMk/>
            <pc:sldMk cId="0" sldId="261"/>
            <ac:picMk id="140" creationId="{00000000-0000-0000-0000-000000000000}"/>
          </ac:picMkLst>
        </pc:picChg>
      </pc:sldChg>
      <pc:sldChg chg="addSp modSp mod setBg">
        <pc:chgData name="Miss K. Penn" userId="S::kpenn@longlane.w-berks.sch.uk::2f349c5e-25b2-498d-bf72-868e6a74cf7d" providerId="AD" clId="Web-{C3FF9393-E467-909C-AA92-86C407132912}" dt="2025-05-22T21:53:20.453" v="837" actId="14100"/>
        <pc:sldMkLst>
          <pc:docMk/>
          <pc:sldMk cId="0" sldId="263"/>
        </pc:sldMkLst>
        <pc:spChg chg="mod">
          <ac:chgData name="Miss K. Penn" userId="S::kpenn@longlane.w-berks.sch.uk::2f349c5e-25b2-498d-bf72-868e6a74cf7d" providerId="AD" clId="Web-{C3FF9393-E467-909C-AA92-86C407132912}" dt="2025-05-22T21:53:09.172" v="835" actId="1076"/>
          <ac:spMkLst>
            <pc:docMk/>
            <pc:sldMk cId="0" sldId="263"/>
            <ac:spMk id="148" creationId="{00000000-0000-0000-0000-000000000000}"/>
          </ac:spMkLst>
        </pc:spChg>
        <pc:spChg chg="mod">
          <ac:chgData name="Miss K. Penn" userId="S::kpenn@longlane.w-berks.sch.uk::2f349c5e-25b2-498d-bf72-868e6a74cf7d" providerId="AD" clId="Web-{C3FF9393-E467-909C-AA92-86C407132912}" dt="2025-05-22T21:53:20.453" v="837" actId="14100"/>
          <ac:spMkLst>
            <pc:docMk/>
            <pc:sldMk cId="0" sldId="263"/>
            <ac:spMk id="149" creationId="{00000000-0000-0000-0000-000000000000}"/>
          </ac:spMkLst>
        </pc:spChg>
        <pc:spChg chg="add">
          <ac:chgData name="Miss K. Penn" userId="S::kpenn@longlane.w-berks.sch.uk::2f349c5e-25b2-498d-bf72-868e6a74cf7d" providerId="AD" clId="Web-{C3FF9393-E467-909C-AA92-86C407132912}" dt="2025-05-22T21:52:58.468" v="833"/>
          <ac:spMkLst>
            <pc:docMk/>
            <pc:sldMk cId="0" sldId="263"/>
            <ac:spMk id="155" creationId="{9D909724-2FAC-4941-A743-AB97A8A67D50}"/>
          </ac:spMkLst>
        </pc:spChg>
        <pc:spChg chg="add">
          <ac:chgData name="Miss K. Penn" userId="S::kpenn@longlane.w-berks.sch.uk::2f349c5e-25b2-498d-bf72-868e6a74cf7d" providerId="AD" clId="Web-{C3FF9393-E467-909C-AA92-86C407132912}" dt="2025-05-22T21:52:58.468" v="833"/>
          <ac:spMkLst>
            <pc:docMk/>
            <pc:sldMk cId="0" sldId="263"/>
            <ac:spMk id="157" creationId="{97B03642-7722-4B15-897F-76918F86B8FB}"/>
          </ac:spMkLst>
        </pc:spChg>
        <pc:spChg chg="add">
          <ac:chgData name="Miss K. Penn" userId="S::kpenn@longlane.w-berks.sch.uk::2f349c5e-25b2-498d-bf72-868e6a74cf7d" providerId="AD" clId="Web-{C3FF9393-E467-909C-AA92-86C407132912}" dt="2025-05-22T21:52:58.468" v="833"/>
          <ac:spMkLst>
            <pc:docMk/>
            <pc:sldMk cId="0" sldId="263"/>
            <ac:spMk id="159" creationId="{6068EAC2-2623-4156-A990-D776FF9BF493}"/>
          </ac:spMkLst>
        </pc:spChg>
        <pc:spChg chg="add">
          <ac:chgData name="Miss K. Penn" userId="S::kpenn@longlane.w-berks.sch.uk::2f349c5e-25b2-498d-bf72-868e6a74cf7d" providerId="AD" clId="Web-{C3FF9393-E467-909C-AA92-86C407132912}" dt="2025-05-22T21:52:58.468" v="833"/>
          <ac:spMkLst>
            <pc:docMk/>
            <pc:sldMk cId="0" sldId="263"/>
            <ac:spMk id="161" creationId="{4C707BC9-731A-490A-AF25-6F349FD9B02F}"/>
          </ac:spMkLst>
        </pc:spChg>
        <pc:spChg chg="add">
          <ac:chgData name="Miss K. Penn" userId="S::kpenn@longlane.w-berks.sch.uk::2f349c5e-25b2-498d-bf72-868e6a74cf7d" providerId="AD" clId="Web-{C3FF9393-E467-909C-AA92-86C407132912}" dt="2025-05-22T21:52:58.468" v="833"/>
          <ac:spMkLst>
            <pc:docMk/>
            <pc:sldMk cId="0" sldId="263"/>
            <ac:spMk id="163" creationId="{3FD7C480-AC7D-4FEE-BB95-EEE23BB3E693}"/>
          </ac:spMkLst>
        </pc:spChg>
        <pc:picChg chg="mod">
          <ac:chgData name="Miss K. Penn" userId="S::kpenn@longlane.w-berks.sch.uk::2f349c5e-25b2-498d-bf72-868e6a74cf7d" providerId="AD" clId="Web-{C3FF9393-E467-909C-AA92-86C407132912}" dt="2025-05-22T21:52:58.468" v="833"/>
          <ac:picMkLst>
            <pc:docMk/>
            <pc:sldMk cId="0" sldId="263"/>
            <ac:picMk id="150" creationId="{00000000-0000-0000-0000-000000000000}"/>
          </ac:picMkLst>
        </pc:picChg>
      </pc:sldChg>
      <pc:sldChg chg="modSp">
        <pc:chgData name="Miss K. Penn" userId="S::kpenn@longlane.w-berks.sch.uk::2f349c5e-25b2-498d-bf72-868e6a74cf7d" providerId="AD" clId="Web-{C3FF9393-E467-909C-AA92-86C407132912}" dt="2025-05-22T21:09:18.547" v="195" actId="20577"/>
        <pc:sldMkLst>
          <pc:docMk/>
          <pc:sldMk cId="0" sldId="264"/>
        </pc:sldMkLst>
        <pc:spChg chg="mod">
          <ac:chgData name="Miss K. Penn" userId="S::kpenn@longlane.w-berks.sch.uk::2f349c5e-25b2-498d-bf72-868e6a74cf7d" providerId="AD" clId="Web-{C3FF9393-E467-909C-AA92-86C407132912}" dt="2025-05-22T21:09:18.547" v="195" actId="20577"/>
          <ac:spMkLst>
            <pc:docMk/>
            <pc:sldMk cId="0" sldId="264"/>
            <ac:spMk id="153" creationId="{00000000-0000-0000-0000-000000000000}"/>
          </ac:spMkLst>
        </pc:spChg>
        <pc:grpChg chg="mod">
          <ac:chgData name="Miss K. Penn" userId="S::kpenn@longlane.w-berks.sch.uk::2f349c5e-25b2-498d-bf72-868e6a74cf7d" providerId="AD" clId="Web-{C3FF9393-E467-909C-AA92-86C407132912}" dt="2025-05-22T21:07:32.590" v="103" actId="1076"/>
          <ac:grpSpMkLst>
            <pc:docMk/>
            <pc:sldMk cId="0" sldId="264"/>
            <ac:grpSpMk id="156" creationId="{00000000-0000-0000-0000-000000000000}"/>
          </ac:grpSpMkLst>
        </pc:grpChg>
      </pc:sldChg>
      <pc:sldChg chg="modSp">
        <pc:chgData name="Miss K. Penn" userId="S::kpenn@longlane.w-berks.sch.uk::2f349c5e-25b2-498d-bf72-868e6a74cf7d" providerId="AD" clId="Web-{C3FF9393-E467-909C-AA92-86C407132912}" dt="2025-05-22T21:11:25.005" v="270" actId="20577"/>
        <pc:sldMkLst>
          <pc:docMk/>
          <pc:sldMk cId="0" sldId="268"/>
        </pc:sldMkLst>
        <pc:spChg chg="mod">
          <ac:chgData name="Miss K. Penn" userId="S::kpenn@longlane.w-berks.sch.uk::2f349c5e-25b2-498d-bf72-868e6a74cf7d" providerId="AD" clId="Web-{C3FF9393-E467-909C-AA92-86C407132912}" dt="2025-05-22T21:11:25.005" v="270" actId="20577"/>
          <ac:spMkLst>
            <pc:docMk/>
            <pc:sldMk cId="0" sldId="268"/>
            <ac:spMk id="168" creationId="{00000000-0000-0000-0000-000000000000}"/>
          </ac:spMkLst>
        </pc:spChg>
      </pc:sldChg>
      <pc:sldChg chg="modSp">
        <pc:chgData name="Miss K. Penn" userId="S::kpenn@longlane.w-berks.sch.uk::2f349c5e-25b2-498d-bf72-868e6a74cf7d" providerId="AD" clId="Web-{C3FF9393-E467-909C-AA92-86C407132912}" dt="2025-05-22T21:26:52.007" v="610" actId="14100"/>
        <pc:sldMkLst>
          <pc:docMk/>
          <pc:sldMk cId="0" sldId="269"/>
        </pc:sldMkLst>
        <pc:spChg chg="mod">
          <ac:chgData name="Miss K. Penn" userId="S::kpenn@longlane.w-berks.sch.uk::2f349c5e-25b2-498d-bf72-868e6a74cf7d" providerId="AD" clId="Web-{C3FF9393-E467-909C-AA92-86C407132912}" dt="2025-05-22T21:26:52.007" v="610" actId="14100"/>
          <ac:spMkLst>
            <pc:docMk/>
            <pc:sldMk cId="0" sldId="269"/>
            <ac:spMk id="181" creationId="{00000000-0000-0000-0000-000000000000}"/>
          </ac:spMkLst>
        </pc:spChg>
        <pc:spChg chg="mod">
          <ac:chgData name="Miss K. Penn" userId="S::kpenn@longlane.w-berks.sch.uk::2f349c5e-25b2-498d-bf72-868e6a74cf7d" providerId="AD" clId="Web-{C3FF9393-E467-909C-AA92-86C407132912}" dt="2025-05-22T21:26:45.366" v="609" actId="20577"/>
          <ac:spMkLst>
            <pc:docMk/>
            <pc:sldMk cId="0" sldId="269"/>
            <ac:spMk id="182" creationId="{00000000-0000-0000-0000-000000000000}"/>
          </ac:spMkLst>
        </pc:spChg>
      </pc:sldChg>
      <pc:sldChg chg="addSp delSp modSp mod setBg">
        <pc:chgData name="Miss K. Penn" userId="S::kpenn@longlane.w-berks.sch.uk::2f349c5e-25b2-498d-bf72-868e6a74cf7d" providerId="AD" clId="Web-{C3FF9393-E467-909C-AA92-86C407132912}" dt="2025-05-22T21:41:23.913" v="732"/>
        <pc:sldMkLst>
          <pc:docMk/>
          <pc:sldMk cId="0" sldId="270"/>
        </pc:sldMkLst>
        <pc:spChg chg="add del mod">
          <ac:chgData name="Miss K. Penn" userId="S::kpenn@longlane.w-berks.sch.uk::2f349c5e-25b2-498d-bf72-868e6a74cf7d" providerId="AD" clId="Web-{C3FF9393-E467-909C-AA92-86C407132912}" dt="2025-05-22T21:41:18.365" v="731"/>
          <ac:spMkLst>
            <pc:docMk/>
            <pc:sldMk cId="0" sldId="270"/>
            <ac:spMk id="2" creationId="{18D25A9F-0776-F51A-88D3-464BAFDD1C4F}"/>
          </ac:spMkLst>
        </pc:spChg>
        <pc:spChg chg="mod">
          <ac:chgData name="Miss K. Penn" userId="S::kpenn@longlane.w-berks.sch.uk::2f349c5e-25b2-498d-bf72-868e6a74cf7d" providerId="AD" clId="Web-{C3FF9393-E467-909C-AA92-86C407132912}" dt="2025-05-22T21:41:23.913" v="732"/>
          <ac:spMkLst>
            <pc:docMk/>
            <pc:sldMk cId="0" sldId="270"/>
            <ac:spMk id="184" creationId="{00000000-0000-0000-0000-000000000000}"/>
          </ac:spMkLst>
        </pc:spChg>
        <pc:spChg chg="mod">
          <ac:chgData name="Miss K. Penn" userId="S::kpenn@longlane.w-berks.sch.uk::2f349c5e-25b2-498d-bf72-868e6a74cf7d" providerId="AD" clId="Web-{C3FF9393-E467-909C-AA92-86C407132912}" dt="2025-05-22T21:41:23.913" v="732"/>
          <ac:spMkLst>
            <pc:docMk/>
            <pc:sldMk cId="0" sldId="270"/>
            <ac:spMk id="185" creationId="{00000000-0000-0000-0000-000000000000}"/>
          </ac:spMkLst>
        </pc:spChg>
        <pc:spChg chg="add del">
          <ac:chgData name="Miss K. Penn" userId="S::kpenn@longlane.w-berks.sch.uk::2f349c5e-25b2-498d-bf72-868e6a74cf7d" providerId="AD" clId="Web-{C3FF9393-E467-909C-AA92-86C407132912}" dt="2025-05-22T21:41:23.913" v="732"/>
          <ac:spMkLst>
            <pc:docMk/>
            <pc:sldMk cId="0" sldId="270"/>
            <ac:spMk id="194" creationId="{AAAE94E3-A7DB-4868-B1E3-E49703488BBC}"/>
          </ac:spMkLst>
        </pc:spChg>
        <pc:spChg chg="add del">
          <ac:chgData name="Miss K. Penn" userId="S::kpenn@longlane.w-berks.sch.uk::2f349c5e-25b2-498d-bf72-868e6a74cf7d" providerId="AD" clId="Web-{C3FF9393-E467-909C-AA92-86C407132912}" dt="2025-05-22T21:41:23.913" v="732"/>
          <ac:spMkLst>
            <pc:docMk/>
            <pc:sldMk cId="0" sldId="270"/>
            <ac:spMk id="200" creationId="{3873B707-463F-40B0-8227-E8CC6C67EB25}"/>
          </ac:spMkLst>
        </pc:spChg>
        <pc:spChg chg="add del">
          <ac:chgData name="Miss K. Penn" userId="S::kpenn@longlane.w-berks.sch.uk::2f349c5e-25b2-498d-bf72-868e6a74cf7d" providerId="AD" clId="Web-{C3FF9393-E467-909C-AA92-86C407132912}" dt="2025-05-22T21:41:23.913" v="732"/>
          <ac:spMkLst>
            <pc:docMk/>
            <pc:sldMk cId="0" sldId="270"/>
            <ac:spMk id="202" creationId="{C13237C8-E62C-4F0D-A318-BD6FB6C2D138}"/>
          </ac:spMkLst>
        </pc:spChg>
        <pc:spChg chg="add del">
          <ac:chgData name="Miss K. Penn" userId="S::kpenn@longlane.w-berks.sch.uk::2f349c5e-25b2-498d-bf72-868e6a74cf7d" providerId="AD" clId="Web-{C3FF9393-E467-909C-AA92-86C407132912}" dt="2025-05-22T21:41:23.913" v="732"/>
          <ac:spMkLst>
            <pc:docMk/>
            <pc:sldMk cId="0" sldId="270"/>
            <ac:spMk id="204" creationId="{19C9EAEA-39D0-4B0E-A0EB-51E7B26740B1}"/>
          </ac:spMkLst>
        </pc:spChg>
        <pc:spChg chg="add del">
          <ac:chgData name="Miss K. Penn" userId="S::kpenn@longlane.w-berks.sch.uk::2f349c5e-25b2-498d-bf72-868e6a74cf7d" providerId="AD" clId="Web-{C3FF9393-E467-909C-AA92-86C407132912}" dt="2025-05-22T21:41:23.913" v="732"/>
          <ac:spMkLst>
            <pc:docMk/>
            <pc:sldMk cId="0" sldId="270"/>
            <ac:spMk id="206" creationId="{8CB5D2D7-DF65-4E86-BFBA-FFB9B5ACEB64}"/>
          </ac:spMkLst>
        </pc:spChg>
        <pc:grpChg chg="mod ord">
          <ac:chgData name="Miss K. Penn" userId="S::kpenn@longlane.w-berks.sch.uk::2f349c5e-25b2-498d-bf72-868e6a74cf7d" providerId="AD" clId="Web-{C3FF9393-E467-909C-AA92-86C407132912}" dt="2025-05-22T21:41:23.913" v="732"/>
          <ac:grpSpMkLst>
            <pc:docMk/>
            <pc:sldMk cId="0" sldId="270"/>
            <ac:grpSpMk id="189" creationId="{00000000-0000-0000-0000-000000000000}"/>
          </ac:grpSpMkLst>
        </pc:grpChg>
        <pc:grpChg chg="add del">
          <ac:chgData name="Miss K. Penn" userId="S::kpenn@longlane.w-berks.sch.uk::2f349c5e-25b2-498d-bf72-868e6a74cf7d" providerId="AD" clId="Web-{C3FF9393-E467-909C-AA92-86C407132912}" dt="2025-05-22T21:41:23.913" v="732"/>
          <ac:grpSpMkLst>
            <pc:docMk/>
            <pc:sldMk cId="0" sldId="270"/>
            <ac:grpSpMk id="196" creationId="{1DE889C7-FAD6-4397-98E2-05D503484459}"/>
          </ac:grpSpMkLst>
        </pc:grpChg>
      </pc:sldChg>
      <pc:sldChg chg="addSp modSp mod setBg">
        <pc:chgData name="Miss K. Penn" userId="S::kpenn@longlane.w-berks.sch.uk::2f349c5e-25b2-498d-bf72-868e6a74cf7d" providerId="AD" clId="Web-{C3FF9393-E467-909C-AA92-86C407132912}" dt="2025-05-22T21:39:30.002" v="714"/>
        <pc:sldMkLst>
          <pc:docMk/>
          <pc:sldMk cId="0" sldId="271"/>
        </pc:sldMkLst>
        <pc:spChg chg="mod">
          <ac:chgData name="Miss K. Penn" userId="S::kpenn@longlane.w-berks.sch.uk::2f349c5e-25b2-498d-bf72-868e6a74cf7d" providerId="AD" clId="Web-{C3FF9393-E467-909C-AA92-86C407132912}" dt="2025-05-22T21:37:03.091" v="699" actId="1076"/>
          <ac:spMkLst>
            <pc:docMk/>
            <pc:sldMk cId="0" sldId="271"/>
            <ac:spMk id="191" creationId="{00000000-0000-0000-0000-000000000000}"/>
          </ac:spMkLst>
        </pc:spChg>
        <pc:spChg chg="mod ord">
          <ac:chgData name="Miss K. Penn" userId="S::kpenn@longlane.w-berks.sch.uk::2f349c5e-25b2-498d-bf72-868e6a74cf7d" providerId="AD" clId="Web-{C3FF9393-E467-909C-AA92-86C407132912}" dt="2025-05-22T21:37:55.171" v="709" actId="14100"/>
          <ac:spMkLst>
            <pc:docMk/>
            <pc:sldMk cId="0" sldId="271"/>
            <ac:spMk id="192" creationId="{00000000-0000-0000-0000-000000000000}"/>
          </ac:spMkLst>
        </pc:spChg>
        <pc:picChg chg="mod">
          <ac:chgData name="Miss K. Penn" userId="S::kpenn@longlane.w-berks.sch.uk::2f349c5e-25b2-498d-bf72-868e6a74cf7d" providerId="AD" clId="Web-{C3FF9393-E467-909C-AA92-86C407132912}" dt="2025-05-22T21:38:00.280" v="710" actId="14100"/>
          <ac:picMkLst>
            <pc:docMk/>
            <pc:sldMk cId="0" sldId="271"/>
            <ac:picMk id="193" creationId="{00000000-0000-0000-0000-000000000000}"/>
          </ac:picMkLst>
        </pc:picChg>
        <pc:cxnChg chg="add">
          <ac:chgData name="Miss K. Penn" userId="S::kpenn@longlane.w-berks.sch.uk::2f349c5e-25b2-498d-bf72-868e6a74cf7d" providerId="AD" clId="Web-{C3FF9393-E467-909C-AA92-86C407132912}" dt="2025-05-22T21:35:50.885" v="690"/>
          <ac:cxnSpMkLst>
            <pc:docMk/>
            <pc:sldMk cId="0" sldId="271"/>
            <ac:cxnSpMk id="198" creationId="{1503BFE4-729B-D9D0-C17B-501E6AF1127A}"/>
          </ac:cxnSpMkLst>
        </pc:cxnChg>
      </pc:sldChg>
      <pc:sldChg chg="modSp">
        <pc:chgData name="Miss K. Penn" userId="S::kpenn@longlane.w-berks.sch.uk::2f349c5e-25b2-498d-bf72-868e6a74cf7d" providerId="AD" clId="Web-{C3FF9393-E467-909C-AA92-86C407132912}" dt="2025-05-22T21:35:07.337" v="689" actId="20577"/>
        <pc:sldMkLst>
          <pc:docMk/>
          <pc:sldMk cId="0" sldId="272"/>
        </pc:sldMkLst>
        <pc:spChg chg="mod">
          <ac:chgData name="Miss K. Penn" userId="S::kpenn@longlane.w-berks.sch.uk::2f349c5e-25b2-498d-bf72-868e6a74cf7d" providerId="AD" clId="Web-{C3FF9393-E467-909C-AA92-86C407132912}" dt="2025-05-22T21:35:07.337" v="689" actId="20577"/>
          <ac:spMkLst>
            <pc:docMk/>
            <pc:sldMk cId="0" sldId="272"/>
            <ac:spMk id="196" creationId="{00000000-0000-0000-0000-000000000000}"/>
          </ac:spMkLst>
        </pc:spChg>
      </pc:sldChg>
      <pc:sldChg chg="addSp delSp modSp mod setBg">
        <pc:chgData name="Miss K. Penn" userId="S::kpenn@longlane.w-berks.sch.uk::2f349c5e-25b2-498d-bf72-868e6a74cf7d" providerId="AD" clId="Web-{C3FF9393-E467-909C-AA92-86C407132912}" dt="2025-05-22T21:39:04.689" v="712"/>
        <pc:sldMkLst>
          <pc:docMk/>
          <pc:sldMk cId="4032344052" sldId="273"/>
        </pc:sldMkLst>
        <pc:spChg chg="mod">
          <ac:chgData name="Miss K. Penn" userId="S::kpenn@longlane.w-berks.sch.uk::2f349c5e-25b2-498d-bf72-868e6a74cf7d" providerId="AD" clId="Web-{C3FF9393-E467-909C-AA92-86C407132912}" dt="2025-05-22T21:39:04.689" v="712"/>
          <ac:spMkLst>
            <pc:docMk/>
            <pc:sldMk cId="4032344052" sldId="273"/>
            <ac:spMk id="2" creationId="{BEC632B6-5B6F-8FDC-6F7F-C4B12D378F14}"/>
          </ac:spMkLst>
        </pc:spChg>
        <pc:spChg chg="add del mod">
          <ac:chgData name="Miss K. Penn" userId="S::kpenn@longlane.w-berks.sch.uk::2f349c5e-25b2-498d-bf72-868e6a74cf7d" providerId="AD" clId="Web-{C3FF9393-E467-909C-AA92-86C407132912}" dt="2025-05-22T21:39:04.689" v="712"/>
          <ac:spMkLst>
            <pc:docMk/>
            <pc:sldMk cId="4032344052" sldId="273"/>
            <ac:spMk id="4" creationId="{1BB00C30-A06D-FA6B-75E6-17F9AEF02995}"/>
          </ac:spMkLst>
        </pc:spChg>
        <pc:spChg chg="add del">
          <ac:chgData name="Miss K. Penn" userId="S::kpenn@longlane.w-berks.sch.uk::2f349c5e-25b2-498d-bf72-868e6a74cf7d" providerId="AD" clId="Web-{C3FF9393-E467-909C-AA92-86C407132912}" dt="2025-05-22T21:39:04.689" v="712"/>
          <ac:spMkLst>
            <pc:docMk/>
            <pc:sldMk cId="4032344052" sldId="273"/>
            <ac:spMk id="10" creationId="{BACC6370-2D7E-4714-9D71-7542949D7D5D}"/>
          </ac:spMkLst>
        </pc:spChg>
        <pc:spChg chg="add del">
          <ac:chgData name="Miss K. Penn" userId="S::kpenn@longlane.w-berks.sch.uk::2f349c5e-25b2-498d-bf72-868e6a74cf7d" providerId="AD" clId="Web-{C3FF9393-E467-909C-AA92-86C407132912}" dt="2025-05-22T21:39:04.689" v="712"/>
          <ac:spMkLst>
            <pc:docMk/>
            <pc:sldMk cId="4032344052" sldId="273"/>
            <ac:spMk id="12" creationId="{F68B3F68-107C-434F-AA38-110D5EA91B85}"/>
          </ac:spMkLst>
        </pc:spChg>
        <pc:spChg chg="add del">
          <ac:chgData name="Miss K. Penn" userId="S::kpenn@longlane.w-berks.sch.uk::2f349c5e-25b2-498d-bf72-868e6a74cf7d" providerId="AD" clId="Web-{C3FF9393-E467-909C-AA92-86C407132912}" dt="2025-05-22T21:39:04.689" v="712"/>
          <ac:spMkLst>
            <pc:docMk/>
            <pc:sldMk cId="4032344052" sldId="273"/>
            <ac:spMk id="14" creationId="{AAD0DBB9-1A4B-4391-81D4-CB19F9AB918A}"/>
          </ac:spMkLst>
        </pc:spChg>
        <pc:spChg chg="add del">
          <ac:chgData name="Miss K. Penn" userId="S::kpenn@longlane.w-berks.sch.uk::2f349c5e-25b2-498d-bf72-868e6a74cf7d" providerId="AD" clId="Web-{C3FF9393-E467-909C-AA92-86C407132912}" dt="2025-05-22T21:39:04.689" v="712"/>
          <ac:spMkLst>
            <pc:docMk/>
            <pc:sldMk cId="4032344052" sldId="273"/>
            <ac:spMk id="16" creationId="{063BBA22-50EA-4C4D-BE05-F1CE4E63AA56}"/>
          </ac:spMkLst>
        </pc:spChg>
        <pc:graphicFrameChg chg="add del">
          <ac:chgData name="Miss K. Penn" userId="S::kpenn@longlane.w-berks.sch.uk::2f349c5e-25b2-498d-bf72-868e6a74cf7d" providerId="AD" clId="Web-{C3FF9393-E467-909C-AA92-86C407132912}" dt="2025-05-22T21:39:04.689" v="712"/>
          <ac:graphicFrameMkLst>
            <pc:docMk/>
            <pc:sldMk cId="4032344052" sldId="273"/>
            <ac:graphicFrameMk id="7" creationId="{ABB530F0-CF5A-CDB5-A220-9CCEB6104E90}"/>
          </ac:graphicFrameMkLst>
        </pc:graphicFrameChg>
        <pc:picChg chg="add del mod">
          <ac:chgData name="Miss K. Penn" userId="S::kpenn@longlane.w-berks.sch.uk::2f349c5e-25b2-498d-bf72-868e6a74cf7d" providerId="AD" clId="Web-{C3FF9393-E467-909C-AA92-86C407132912}" dt="2025-05-22T21:13:23.368" v="279"/>
          <ac:picMkLst>
            <pc:docMk/>
            <pc:sldMk cId="4032344052" sldId="273"/>
            <ac:picMk id="3" creationId="{0CA015D4-71C0-3B62-2527-0FDC3B130FB4}"/>
          </ac:picMkLst>
        </pc:picChg>
      </pc:sldChg>
    </pc:docChg>
  </pc:docChgLst>
  <pc:docChgLst>
    <pc:chgData name="Long Lane Office" userId="S::loffice1@longlane.w-berks.sch.uk::fbb76db6-837b-436c-956a-ac991c3d90ee" providerId="AD" clId="Web-{CEDC4068-5209-61A3-099F-01FB5831DBC9}"/>
    <pc:docChg chg="delSld">
      <pc:chgData name="Long Lane Office" userId="S::loffice1@longlane.w-berks.sch.uk::fbb76db6-837b-436c-956a-ac991c3d90ee" providerId="AD" clId="Web-{CEDC4068-5209-61A3-099F-01FB5831DBC9}" dt="2023-05-12T10:28:26.848" v="0"/>
      <pc:docMkLst>
        <pc:docMk/>
      </pc:docMkLst>
      <pc:sldChg chg="del">
        <pc:chgData name="Long Lane Office" userId="S::loffice1@longlane.w-berks.sch.uk::fbb76db6-837b-436c-956a-ac991c3d90ee" providerId="AD" clId="Web-{CEDC4068-5209-61A3-099F-01FB5831DBC9}" dt="2023-05-12T10:28:26.848" v="0"/>
        <pc:sldMkLst>
          <pc:docMk/>
          <pc:sldMk cId="0" sldId="262"/>
        </pc:sldMkLst>
      </pc:sldChg>
    </pc:docChg>
  </pc:docChgLst>
  <pc:docChgLst>
    <pc:chgData name="Miss K. Penn" userId="S::kpenn@longlane.w-berks.sch.uk::2f349c5e-25b2-498d-bf72-868e6a74cf7d" providerId="AD" clId="Web-{19CE9268-6D16-5844-7B70-145AC5452543}"/>
    <pc:docChg chg="modSld">
      <pc:chgData name="Miss K. Penn" userId="S::kpenn@longlane.w-berks.sch.uk::2f349c5e-25b2-498d-bf72-868e6a74cf7d" providerId="AD" clId="Web-{19CE9268-6D16-5844-7B70-145AC5452543}" dt="2025-04-15T13:08:49.063" v="512"/>
      <pc:docMkLst>
        <pc:docMk/>
      </pc:docMkLst>
      <pc:sldChg chg="modSp">
        <pc:chgData name="Miss K. Penn" userId="S::kpenn@longlane.w-berks.sch.uk::2f349c5e-25b2-498d-bf72-868e6a74cf7d" providerId="AD" clId="Web-{19CE9268-6D16-5844-7B70-145AC5452543}" dt="2025-04-15T13:04:45.040" v="503" actId="1076"/>
        <pc:sldMkLst>
          <pc:docMk/>
          <pc:sldMk cId="0" sldId="256"/>
        </pc:sldMkLst>
        <pc:spChg chg="mod">
          <ac:chgData name="Miss K. Penn" userId="S::kpenn@longlane.w-berks.sch.uk::2f349c5e-25b2-498d-bf72-868e6a74cf7d" providerId="AD" clId="Web-{19CE9268-6D16-5844-7B70-145AC5452543}" dt="2025-04-15T13:04:26.196" v="501" actId="14100"/>
          <ac:spMkLst>
            <pc:docMk/>
            <pc:sldMk cId="0" sldId="256"/>
            <ac:spMk id="119" creationId="{00000000-0000-0000-0000-000000000000}"/>
          </ac:spMkLst>
        </pc:spChg>
        <pc:picChg chg="mod">
          <ac:chgData name="Miss K. Penn" userId="S::kpenn@longlane.w-berks.sch.uk::2f349c5e-25b2-498d-bf72-868e6a74cf7d" providerId="AD" clId="Web-{19CE9268-6D16-5844-7B70-145AC5452543}" dt="2025-04-15T13:04:45.040" v="503" actId="1076"/>
          <ac:picMkLst>
            <pc:docMk/>
            <pc:sldMk cId="0" sldId="256"/>
            <ac:picMk id="120" creationId="{00000000-0000-0000-0000-000000000000}"/>
          </ac:picMkLst>
        </pc:picChg>
      </pc:sldChg>
      <pc:sldChg chg="addSp delSp modSp">
        <pc:chgData name="Miss K. Penn" userId="S::kpenn@longlane.w-berks.sch.uk::2f349c5e-25b2-498d-bf72-868e6a74cf7d" providerId="AD" clId="Web-{19CE9268-6D16-5844-7B70-145AC5452543}" dt="2025-04-15T13:08:49.063" v="512"/>
        <pc:sldMkLst>
          <pc:docMk/>
          <pc:sldMk cId="0" sldId="257"/>
        </pc:sldMkLst>
        <pc:spChg chg="add">
          <ac:chgData name="Miss K. Penn" userId="S::kpenn@longlane.w-berks.sch.uk::2f349c5e-25b2-498d-bf72-868e6a74cf7d" providerId="AD" clId="Web-{19CE9268-6D16-5844-7B70-145AC5452543}" dt="2025-04-15T13:06:47.153" v="505"/>
          <ac:spMkLst>
            <pc:docMk/>
            <pc:sldMk cId="0" sldId="257"/>
            <ac:spMk id="6" creationId="{BBAF2CA1-DAB1-1FDF-D9C2-77F9CE70F10E}"/>
          </ac:spMkLst>
        </pc:spChg>
        <pc:picChg chg="del">
          <ac:chgData name="Miss K. Penn" userId="S::kpenn@longlane.w-berks.sch.uk::2f349c5e-25b2-498d-bf72-868e6a74cf7d" providerId="AD" clId="Web-{19CE9268-6D16-5844-7B70-145AC5452543}" dt="2025-04-15T13:06:41.669" v="504"/>
          <ac:picMkLst>
            <pc:docMk/>
            <pc:sldMk cId="0" sldId="257"/>
            <ac:picMk id="4" creationId="{F4BF6BC1-357A-FAE3-099C-FE3AB0304DF9}"/>
          </ac:picMkLst>
        </pc:picChg>
        <pc:picChg chg="add mod">
          <ac:chgData name="Miss K. Penn" userId="S::kpenn@longlane.w-berks.sch.uk::2f349c5e-25b2-498d-bf72-868e6a74cf7d" providerId="AD" clId="Web-{19CE9268-6D16-5844-7B70-145AC5452543}" dt="2025-04-15T13:08:49.063" v="512"/>
          <ac:picMkLst>
            <pc:docMk/>
            <pc:sldMk cId="0" sldId="257"/>
            <ac:picMk id="7" creationId="{6B627CF6-E688-D7A1-66D4-E71B26C8DF32}"/>
          </ac:picMkLst>
        </pc:picChg>
      </pc:sldChg>
      <pc:sldChg chg="modSp">
        <pc:chgData name="Miss K. Penn" userId="S::kpenn@longlane.w-berks.sch.uk::2f349c5e-25b2-498d-bf72-868e6a74cf7d" providerId="AD" clId="Web-{19CE9268-6D16-5844-7B70-145AC5452543}" dt="2025-04-15T12:27:27.070" v="4" actId="20577"/>
        <pc:sldMkLst>
          <pc:docMk/>
          <pc:sldMk cId="0" sldId="259"/>
        </pc:sldMkLst>
        <pc:spChg chg="mod">
          <ac:chgData name="Miss K. Penn" userId="S::kpenn@longlane.w-berks.sch.uk::2f349c5e-25b2-498d-bf72-868e6a74cf7d" providerId="AD" clId="Web-{19CE9268-6D16-5844-7B70-145AC5452543}" dt="2025-04-15T12:27:27.070" v="4" actId="20577"/>
          <ac:spMkLst>
            <pc:docMk/>
            <pc:sldMk cId="0" sldId="259"/>
            <ac:spMk id="133" creationId="{00000000-0000-0000-0000-000000000000}"/>
          </ac:spMkLst>
        </pc:spChg>
      </pc:sldChg>
      <pc:sldChg chg="modSp">
        <pc:chgData name="Miss K. Penn" userId="S::kpenn@longlane.w-berks.sch.uk::2f349c5e-25b2-498d-bf72-868e6a74cf7d" providerId="AD" clId="Web-{19CE9268-6D16-5844-7B70-145AC5452543}" dt="2025-04-15T12:28:09.947" v="7" actId="20577"/>
        <pc:sldMkLst>
          <pc:docMk/>
          <pc:sldMk cId="0" sldId="260"/>
        </pc:sldMkLst>
        <pc:spChg chg="mod">
          <ac:chgData name="Miss K. Penn" userId="S::kpenn@longlane.w-berks.sch.uk::2f349c5e-25b2-498d-bf72-868e6a74cf7d" providerId="AD" clId="Web-{19CE9268-6D16-5844-7B70-145AC5452543}" dt="2025-04-15T12:28:09.947" v="7" actId="20577"/>
          <ac:spMkLst>
            <pc:docMk/>
            <pc:sldMk cId="0" sldId="260"/>
            <ac:spMk id="135" creationId="{00000000-0000-0000-0000-000000000000}"/>
          </ac:spMkLst>
        </pc:spChg>
      </pc:sldChg>
      <pc:sldChg chg="modSp">
        <pc:chgData name="Miss K. Penn" userId="S::kpenn@longlane.w-berks.sch.uk::2f349c5e-25b2-498d-bf72-868e6a74cf7d" providerId="AD" clId="Web-{19CE9268-6D16-5844-7B70-145AC5452543}" dt="2025-04-15T12:29:04.651" v="22" actId="1076"/>
        <pc:sldMkLst>
          <pc:docMk/>
          <pc:sldMk cId="0" sldId="261"/>
        </pc:sldMkLst>
        <pc:spChg chg="mod">
          <ac:chgData name="Miss K. Penn" userId="S::kpenn@longlane.w-berks.sch.uk::2f349c5e-25b2-498d-bf72-868e6a74cf7d" providerId="AD" clId="Web-{19CE9268-6D16-5844-7B70-145AC5452543}" dt="2025-04-15T12:28:59.542" v="21" actId="20577"/>
          <ac:spMkLst>
            <pc:docMk/>
            <pc:sldMk cId="0" sldId="261"/>
            <ac:spMk id="138" creationId="{00000000-0000-0000-0000-000000000000}"/>
          </ac:spMkLst>
        </pc:spChg>
        <pc:picChg chg="mod">
          <ac:chgData name="Miss K. Penn" userId="S::kpenn@longlane.w-berks.sch.uk::2f349c5e-25b2-498d-bf72-868e6a74cf7d" providerId="AD" clId="Web-{19CE9268-6D16-5844-7B70-145AC5452543}" dt="2025-04-15T12:29:04.651" v="22" actId="1076"/>
          <ac:picMkLst>
            <pc:docMk/>
            <pc:sldMk cId="0" sldId="261"/>
            <ac:picMk id="140" creationId="{00000000-0000-0000-0000-000000000000}"/>
          </ac:picMkLst>
        </pc:picChg>
      </pc:sldChg>
      <pc:sldChg chg="modSp">
        <pc:chgData name="Miss K. Penn" userId="S::kpenn@longlane.w-berks.sch.uk::2f349c5e-25b2-498d-bf72-868e6a74cf7d" providerId="AD" clId="Web-{19CE9268-6D16-5844-7B70-145AC5452543}" dt="2025-04-15T13:03:56.070" v="488" actId="20577"/>
        <pc:sldMkLst>
          <pc:docMk/>
          <pc:sldMk cId="0" sldId="265"/>
        </pc:sldMkLst>
        <pc:spChg chg="mod">
          <ac:chgData name="Miss K. Penn" userId="S::kpenn@longlane.w-berks.sch.uk::2f349c5e-25b2-498d-bf72-868e6a74cf7d" providerId="AD" clId="Web-{19CE9268-6D16-5844-7B70-145AC5452543}" dt="2025-04-15T13:03:56.070" v="488" actId="20577"/>
          <ac:spMkLst>
            <pc:docMk/>
            <pc:sldMk cId="0" sldId="265"/>
            <ac:spMk id="158" creationId="{00000000-0000-0000-0000-000000000000}"/>
          </ac:spMkLst>
        </pc:spChg>
      </pc:sldChg>
      <pc:sldChg chg="modSp">
        <pc:chgData name="Miss K. Penn" userId="S::kpenn@longlane.w-berks.sch.uk::2f349c5e-25b2-498d-bf72-868e6a74cf7d" providerId="AD" clId="Web-{19CE9268-6D16-5844-7B70-145AC5452543}" dt="2025-04-15T13:03:11.584" v="486"/>
        <pc:sldMkLst>
          <pc:docMk/>
          <pc:sldMk cId="0" sldId="268"/>
        </pc:sldMkLst>
        <pc:picChg chg="mod">
          <ac:chgData name="Miss K. Penn" userId="S::kpenn@longlane.w-berks.sch.uk::2f349c5e-25b2-498d-bf72-868e6a74cf7d" providerId="AD" clId="Web-{19CE9268-6D16-5844-7B70-145AC5452543}" dt="2025-04-15T13:02:31.130" v="480"/>
          <ac:picMkLst>
            <pc:docMk/>
            <pc:sldMk cId="0" sldId="268"/>
            <ac:picMk id="169" creationId="{00000000-0000-0000-0000-000000000000}"/>
          </ac:picMkLst>
        </pc:picChg>
        <pc:picChg chg="mod">
          <ac:chgData name="Miss K. Penn" userId="S::kpenn@longlane.w-berks.sch.uk::2f349c5e-25b2-498d-bf72-868e6a74cf7d" providerId="AD" clId="Web-{19CE9268-6D16-5844-7B70-145AC5452543}" dt="2025-04-15T13:03:05.897" v="485"/>
          <ac:picMkLst>
            <pc:docMk/>
            <pc:sldMk cId="0" sldId="268"/>
            <ac:picMk id="170" creationId="{00000000-0000-0000-0000-000000000000}"/>
          </ac:picMkLst>
        </pc:picChg>
        <pc:picChg chg="mod">
          <ac:chgData name="Miss K. Penn" userId="S::kpenn@longlane.w-berks.sch.uk::2f349c5e-25b2-498d-bf72-868e6a74cf7d" providerId="AD" clId="Web-{19CE9268-6D16-5844-7B70-145AC5452543}" dt="2025-04-15T13:02:26.630" v="479"/>
          <ac:picMkLst>
            <pc:docMk/>
            <pc:sldMk cId="0" sldId="268"/>
            <ac:picMk id="171" creationId="{00000000-0000-0000-0000-000000000000}"/>
          </ac:picMkLst>
        </pc:picChg>
        <pc:picChg chg="mod">
          <ac:chgData name="Miss K. Penn" userId="S::kpenn@longlane.w-berks.sch.uk::2f349c5e-25b2-498d-bf72-868e6a74cf7d" providerId="AD" clId="Web-{19CE9268-6D16-5844-7B70-145AC5452543}" dt="2025-04-15T13:02:34.943" v="481"/>
          <ac:picMkLst>
            <pc:docMk/>
            <pc:sldMk cId="0" sldId="268"/>
            <ac:picMk id="174" creationId="{00000000-0000-0000-0000-000000000000}"/>
          </ac:picMkLst>
        </pc:picChg>
        <pc:picChg chg="mod">
          <ac:chgData name="Miss K. Penn" userId="S::kpenn@longlane.w-berks.sch.uk::2f349c5e-25b2-498d-bf72-868e6a74cf7d" providerId="AD" clId="Web-{19CE9268-6D16-5844-7B70-145AC5452543}" dt="2025-04-15T13:03:11.584" v="486"/>
          <ac:picMkLst>
            <pc:docMk/>
            <pc:sldMk cId="0" sldId="268"/>
            <ac:picMk id="176" creationId="{00000000-0000-0000-0000-000000000000}"/>
          </ac:picMkLst>
        </pc:picChg>
        <pc:picChg chg="mod">
          <ac:chgData name="Miss K. Penn" userId="S::kpenn@longlane.w-berks.sch.uk::2f349c5e-25b2-498d-bf72-868e6a74cf7d" providerId="AD" clId="Web-{19CE9268-6D16-5844-7B70-145AC5452543}" dt="2025-04-15T13:02:59.225" v="484"/>
          <ac:picMkLst>
            <pc:docMk/>
            <pc:sldMk cId="0" sldId="268"/>
            <ac:picMk id="177" creationId="{00000000-0000-0000-0000-000000000000}"/>
          </ac:picMkLst>
        </pc:picChg>
        <pc:picChg chg="mod">
          <ac:chgData name="Miss K. Penn" userId="S::kpenn@longlane.w-berks.sch.uk::2f349c5e-25b2-498d-bf72-868e6a74cf7d" providerId="AD" clId="Web-{19CE9268-6D16-5844-7B70-145AC5452543}" dt="2025-04-15T13:02:59.178" v="483"/>
          <ac:picMkLst>
            <pc:docMk/>
            <pc:sldMk cId="0" sldId="268"/>
            <ac:picMk id="178" creationId="{00000000-0000-0000-0000-000000000000}"/>
          </ac:picMkLst>
        </pc:picChg>
      </pc:sldChg>
      <pc:sldChg chg="modSp">
        <pc:chgData name="Miss K. Penn" userId="S::kpenn@longlane.w-berks.sch.uk::2f349c5e-25b2-498d-bf72-868e6a74cf7d" providerId="AD" clId="Web-{19CE9268-6D16-5844-7B70-145AC5452543}" dt="2025-04-15T12:42:07.814" v="251" actId="20577"/>
        <pc:sldMkLst>
          <pc:docMk/>
          <pc:sldMk cId="0" sldId="269"/>
        </pc:sldMkLst>
        <pc:spChg chg="mod">
          <ac:chgData name="Miss K. Penn" userId="S::kpenn@longlane.w-berks.sch.uk::2f349c5e-25b2-498d-bf72-868e6a74cf7d" providerId="AD" clId="Web-{19CE9268-6D16-5844-7B70-145AC5452543}" dt="2025-04-15T12:31:56.765" v="40" actId="20577"/>
          <ac:spMkLst>
            <pc:docMk/>
            <pc:sldMk cId="0" sldId="269"/>
            <ac:spMk id="181" creationId="{00000000-0000-0000-0000-000000000000}"/>
          </ac:spMkLst>
        </pc:spChg>
        <pc:spChg chg="mod">
          <ac:chgData name="Miss K. Penn" userId="S::kpenn@longlane.w-berks.sch.uk::2f349c5e-25b2-498d-bf72-868e6a74cf7d" providerId="AD" clId="Web-{19CE9268-6D16-5844-7B70-145AC5452543}" dt="2025-04-15T12:42:07.814" v="251" actId="20577"/>
          <ac:spMkLst>
            <pc:docMk/>
            <pc:sldMk cId="0" sldId="269"/>
            <ac:spMk id="182" creationId="{00000000-0000-0000-0000-000000000000}"/>
          </ac:spMkLst>
        </pc:spChg>
      </pc:sldChg>
      <pc:sldChg chg="modSp">
        <pc:chgData name="Miss K. Penn" userId="S::kpenn@longlane.w-berks.sch.uk::2f349c5e-25b2-498d-bf72-868e6a74cf7d" providerId="AD" clId="Web-{19CE9268-6D16-5844-7B70-145AC5452543}" dt="2025-04-15T12:51:13.689" v="262" actId="20577"/>
        <pc:sldMkLst>
          <pc:docMk/>
          <pc:sldMk cId="0" sldId="270"/>
        </pc:sldMkLst>
        <pc:spChg chg="mod">
          <ac:chgData name="Miss K. Penn" userId="S::kpenn@longlane.w-berks.sch.uk::2f349c5e-25b2-498d-bf72-868e6a74cf7d" providerId="AD" clId="Web-{19CE9268-6D16-5844-7B70-145AC5452543}" dt="2025-04-15T12:51:13.689" v="262" actId="20577"/>
          <ac:spMkLst>
            <pc:docMk/>
            <pc:sldMk cId="0" sldId="270"/>
            <ac:spMk id="184" creationId="{00000000-0000-0000-0000-000000000000}"/>
          </ac:spMkLst>
        </pc:spChg>
        <pc:spChg chg="mod">
          <ac:chgData name="Miss K. Penn" userId="S::kpenn@longlane.w-berks.sch.uk::2f349c5e-25b2-498d-bf72-868e6a74cf7d" providerId="AD" clId="Web-{19CE9268-6D16-5844-7B70-145AC5452543}" dt="2025-04-15T12:50:56.970" v="254" actId="20577"/>
          <ac:spMkLst>
            <pc:docMk/>
            <pc:sldMk cId="0" sldId="270"/>
            <ac:spMk id="185" creationId="{00000000-0000-0000-0000-000000000000}"/>
          </ac:spMkLst>
        </pc:spChg>
      </pc:sldChg>
      <pc:sldChg chg="modSp">
        <pc:chgData name="Miss K. Penn" userId="S::kpenn@longlane.w-berks.sch.uk::2f349c5e-25b2-498d-bf72-868e6a74cf7d" providerId="AD" clId="Web-{19CE9268-6D16-5844-7B70-145AC5452543}" dt="2025-04-15T12:53:31.630" v="305" actId="20577"/>
        <pc:sldMkLst>
          <pc:docMk/>
          <pc:sldMk cId="0" sldId="271"/>
        </pc:sldMkLst>
        <pc:spChg chg="mod">
          <ac:chgData name="Miss K. Penn" userId="S::kpenn@longlane.w-berks.sch.uk::2f349c5e-25b2-498d-bf72-868e6a74cf7d" providerId="AD" clId="Web-{19CE9268-6D16-5844-7B70-145AC5452543}" dt="2025-04-15T12:51:22.549" v="266" actId="20577"/>
          <ac:spMkLst>
            <pc:docMk/>
            <pc:sldMk cId="0" sldId="271"/>
            <ac:spMk id="191" creationId="{00000000-0000-0000-0000-000000000000}"/>
          </ac:spMkLst>
        </pc:spChg>
        <pc:spChg chg="mod">
          <ac:chgData name="Miss K. Penn" userId="S::kpenn@longlane.w-berks.sch.uk::2f349c5e-25b2-498d-bf72-868e6a74cf7d" providerId="AD" clId="Web-{19CE9268-6D16-5844-7B70-145AC5452543}" dt="2025-04-15T12:53:31.630" v="305" actId="20577"/>
          <ac:spMkLst>
            <pc:docMk/>
            <pc:sldMk cId="0" sldId="271"/>
            <ac:spMk id="192" creationId="{00000000-0000-0000-0000-000000000000}"/>
          </ac:spMkLst>
        </pc:spChg>
      </pc:sldChg>
      <pc:sldChg chg="modSp">
        <pc:chgData name="Miss K. Penn" userId="S::kpenn@longlane.w-berks.sch.uk::2f349c5e-25b2-498d-bf72-868e6a74cf7d" providerId="AD" clId="Web-{19CE9268-6D16-5844-7B70-145AC5452543}" dt="2025-04-15T12:58:05.576" v="437" actId="20577"/>
        <pc:sldMkLst>
          <pc:docMk/>
          <pc:sldMk cId="0" sldId="272"/>
        </pc:sldMkLst>
        <pc:spChg chg="mod">
          <ac:chgData name="Miss K. Penn" userId="S::kpenn@longlane.w-berks.sch.uk::2f349c5e-25b2-498d-bf72-868e6a74cf7d" providerId="AD" clId="Web-{19CE9268-6D16-5844-7B70-145AC5452543}" dt="2025-04-15T12:58:05.576" v="437" actId="20577"/>
          <ac:spMkLst>
            <pc:docMk/>
            <pc:sldMk cId="0" sldId="272"/>
            <ac:spMk id="196" creationId="{00000000-0000-0000-0000-000000000000}"/>
          </ac:spMkLst>
        </pc:spChg>
        <pc:picChg chg="mod">
          <ac:chgData name="Miss K. Penn" userId="S::kpenn@longlane.w-berks.sch.uk::2f349c5e-25b2-498d-bf72-868e6a74cf7d" providerId="AD" clId="Web-{19CE9268-6D16-5844-7B70-145AC5452543}" dt="2025-04-15T12:57:26.965" v="434" actId="1076"/>
          <ac:picMkLst>
            <pc:docMk/>
            <pc:sldMk cId="0" sldId="272"/>
            <ac:picMk id="199" creationId="{00000000-0000-0000-0000-000000000000}"/>
          </ac:picMkLst>
        </pc:picChg>
      </pc:sldChg>
      <pc:sldChg chg="modSp">
        <pc:chgData name="Miss K. Penn" userId="S::kpenn@longlane.w-berks.sch.uk::2f349c5e-25b2-498d-bf72-868e6a74cf7d" providerId="AD" clId="Web-{19CE9268-6D16-5844-7B70-145AC5452543}" dt="2025-04-15T13:02:14.286" v="478" actId="20577"/>
        <pc:sldMkLst>
          <pc:docMk/>
          <pc:sldMk cId="4032344052" sldId="273"/>
        </pc:sldMkLst>
        <pc:spChg chg="mod">
          <ac:chgData name="Miss K. Penn" userId="S::kpenn@longlane.w-berks.sch.uk::2f349c5e-25b2-498d-bf72-868e6a74cf7d" providerId="AD" clId="Web-{19CE9268-6D16-5844-7B70-145AC5452543}" dt="2025-04-15T12:31:21.530" v="32" actId="20577"/>
          <ac:spMkLst>
            <pc:docMk/>
            <pc:sldMk cId="4032344052" sldId="273"/>
            <ac:spMk id="2" creationId="{BEC632B6-5B6F-8FDC-6F7F-C4B12D378F14}"/>
          </ac:spMkLst>
        </pc:spChg>
        <pc:spChg chg="mod">
          <ac:chgData name="Miss K. Penn" userId="S::kpenn@longlane.w-berks.sch.uk::2f349c5e-25b2-498d-bf72-868e6a74cf7d" providerId="AD" clId="Web-{19CE9268-6D16-5844-7B70-145AC5452543}" dt="2025-04-15T13:02:14.286" v="478" actId="20577"/>
          <ac:spMkLst>
            <pc:docMk/>
            <pc:sldMk cId="4032344052" sldId="273"/>
            <ac:spMk id="4" creationId="{1BB00C30-A06D-FA6B-75E6-17F9AEF02995}"/>
          </ac:spMkLst>
        </pc:spChg>
      </pc:sldChg>
    </pc:docChg>
  </pc:docChgLst>
  <pc:docChgLst>
    <pc:chgData name="Long Lane Office" userId="S::loffice1@longlane.w-berks.sch.uk::fbb76db6-837b-436c-956a-ac991c3d90ee" providerId="AD" clId="Web-{3A874930-BDF8-899F-BCFF-5BF8048A5639}"/>
    <pc:docChg chg="modSld">
      <pc:chgData name="Long Lane Office" userId="S::loffice1@longlane.w-berks.sch.uk::fbb76db6-837b-436c-956a-ac991c3d90ee" providerId="AD" clId="Web-{3A874930-BDF8-899F-BCFF-5BF8048A5639}" dt="2024-09-13T10:12:44.876" v="59" actId="20577"/>
      <pc:docMkLst>
        <pc:docMk/>
      </pc:docMkLst>
      <pc:sldChg chg="modSp">
        <pc:chgData name="Long Lane Office" userId="S::loffice1@longlane.w-berks.sch.uk::fbb76db6-837b-436c-956a-ac991c3d90ee" providerId="AD" clId="Web-{3A874930-BDF8-899F-BCFF-5BF8048A5639}" dt="2024-09-13T10:12:44.876" v="59" actId="20577"/>
        <pc:sldMkLst>
          <pc:docMk/>
          <pc:sldMk cId="0" sldId="265"/>
        </pc:sldMkLst>
        <pc:spChg chg="mod">
          <ac:chgData name="Long Lane Office" userId="S::loffice1@longlane.w-berks.sch.uk::fbb76db6-837b-436c-956a-ac991c3d90ee" providerId="AD" clId="Web-{3A874930-BDF8-899F-BCFF-5BF8048A5639}" dt="2024-09-13T10:12:44.876" v="59" actId="20577"/>
          <ac:spMkLst>
            <pc:docMk/>
            <pc:sldMk cId="0" sldId="265"/>
            <ac:spMk id="159" creationId="{00000000-0000-0000-0000-000000000000}"/>
          </ac:spMkLst>
        </pc:spChg>
      </pc:sldChg>
      <pc:sldChg chg="modSp">
        <pc:chgData name="Long Lane Office" userId="S::loffice1@longlane.w-berks.sch.uk::fbb76db6-837b-436c-956a-ac991c3d90ee" providerId="AD" clId="Web-{3A874930-BDF8-899F-BCFF-5BF8048A5639}" dt="2024-09-13T10:08:05.870" v="27" actId="20577"/>
        <pc:sldMkLst>
          <pc:docMk/>
          <pc:sldMk cId="0" sldId="268"/>
        </pc:sldMkLst>
        <pc:spChg chg="mod">
          <ac:chgData name="Long Lane Office" userId="S::loffice1@longlane.w-berks.sch.uk::fbb76db6-837b-436c-956a-ac991c3d90ee" providerId="AD" clId="Web-{3A874930-BDF8-899F-BCFF-5BF8048A5639}" dt="2024-09-13T10:08:05.870" v="27" actId="20577"/>
          <ac:spMkLst>
            <pc:docMk/>
            <pc:sldMk cId="0" sldId="268"/>
            <ac:spMk id="168" creationId="{00000000-0000-0000-0000-000000000000}"/>
          </ac:spMkLst>
        </pc:spChg>
      </pc:sldChg>
    </pc:docChg>
  </pc:docChgLst>
  <pc:docChgLst>
    <pc:chgData name="Miss K. Penn" userId="S::kpenn@longlane.w-berks.sch.uk::2f349c5e-25b2-498d-bf72-868e6a74cf7d" providerId="AD" clId="Web-{D6067F8A-FB55-977B-787D-6B4581F46DA7}"/>
    <pc:docChg chg="modSld">
      <pc:chgData name="Miss K. Penn" userId="S::kpenn@longlane.w-berks.sch.uk::2f349c5e-25b2-498d-bf72-868e6a74cf7d" providerId="AD" clId="Web-{D6067F8A-FB55-977B-787D-6B4581F46DA7}" dt="2025-03-16T21:45:31.192" v="841" actId="20577"/>
      <pc:docMkLst>
        <pc:docMk/>
      </pc:docMkLst>
      <pc:sldChg chg="modSp">
        <pc:chgData name="Miss K. Penn" userId="S::kpenn@longlane.w-berks.sch.uk::2f349c5e-25b2-498d-bf72-868e6a74cf7d" providerId="AD" clId="Web-{D6067F8A-FB55-977B-787D-6B4581F46DA7}" dt="2025-03-16T21:18:35.896" v="1" actId="20577"/>
        <pc:sldMkLst>
          <pc:docMk/>
          <pc:sldMk cId="0" sldId="257"/>
        </pc:sldMkLst>
        <pc:spChg chg="mod">
          <ac:chgData name="Miss K. Penn" userId="S::kpenn@longlane.w-berks.sch.uk::2f349c5e-25b2-498d-bf72-868e6a74cf7d" providerId="AD" clId="Web-{D6067F8A-FB55-977B-787D-6B4581F46DA7}" dt="2025-03-16T21:18:35.896" v="1" actId="20577"/>
          <ac:spMkLst>
            <pc:docMk/>
            <pc:sldMk cId="0" sldId="257"/>
            <ac:spMk id="124" creationId="{00000000-0000-0000-0000-000000000000}"/>
          </ac:spMkLst>
        </pc:spChg>
      </pc:sldChg>
      <pc:sldChg chg="addSp delSp modSp">
        <pc:chgData name="Miss K. Penn" userId="S::kpenn@longlane.w-berks.sch.uk::2f349c5e-25b2-498d-bf72-868e6a74cf7d" providerId="AD" clId="Web-{D6067F8A-FB55-977B-787D-6B4581F46DA7}" dt="2025-03-16T21:45:31.192" v="841" actId="20577"/>
        <pc:sldMkLst>
          <pc:docMk/>
          <pc:sldMk cId="0" sldId="259"/>
        </pc:sldMkLst>
        <pc:spChg chg="mod">
          <ac:chgData name="Miss K. Penn" userId="S::kpenn@longlane.w-berks.sch.uk::2f349c5e-25b2-498d-bf72-868e6a74cf7d" providerId="AD" clId="Web-{D6067F8A-FB55-977B-787D-6B4581F46DA7}" dt="2025-03-16T21:45:31.192" v="841" actId="20577"/>
          <ac:spMkLst>
            <pc:docMk/>
            <pc:sldMk cId="0" sldId="259"/>
            <ac:spMk id="133" creationId="{00000000-0000-0000-0000-000000000000}"/>
          </ac:spMkLst>
        </pc:spChg>
        <pc:picChg chg="add del mod">
          <ac:chgData name="Miss K. Penn" userId="S::kpenn@longlane.w-berks.sch.uk::2f349c5e-25b2-498d-bf72-868e6a74cf7d" providerId="AD" clId="Web-{D6067F8A-FB55-977B-787D-6B4581F46DA7}" dt="2025-03-16T21:29:12.336" v="194"/>
          <ac:picMkLst>
            <pc:docMk/>
            <pc:sldMk cId="0" sldId="259"/>
            <ac:picMk id="2" creationId="{8364664C-E253-841B-1DFF-A0EE9995C9FC}"/>
          </ac:picMkLst>
        </pc:picChg>
      </pc:sldChg>
    </pc:docChg>
  </pc:docChgLst>
  <pc:docChgLst>
    <pc:chgData name="Miss K. Penn" userId="S::kpenn@longlane.w-berks.sch.uk::2f349c5e-25b2-498d-bf72-868e6a74cf7d" providerId="AD" clId="Web-{15D5E8EB-446A-DC02-154C-9F9ED87638C8}"/>
    <pc:docChg chg="delSld modSld">
      <pc:chgData name="Miss K. Penn" userId="S::kpenn@longlane.w-berks.sch.uk::2f349c5e-25b2-498d-bf72-868e6a74cf7d" providerId="AD" clId="Web-{15D5E8EB-446A-DC02-154C-9F9ED87638C8}" dt="2023-04-10T08:48:33.377" v="577" actId="20577"/>
      <pc:docMkLst>
        <pc:docMk/>
      </pc:docMkLst>
      <pc:sldChg chg="modSp mod setBg">
        <pc:chgData name="Miss K. Penn" userId="S::kpenn@longlane.w-berks.sch.uk::2f349c5e-25b2-498d-bf72-868e6a74cf7d" providerId="AD" clId="Web-{15D5E8EB-446A-DC02-154C-9F9ED87638C8}" dt="2023-04-10T08:48:33.377" v="577" actId="20577"/>
        <pc:sldMkLst>
          <pc:docMk/>
          <pc:sldMk cId="0" sldId="256"/>
        </pc:sldMkLst>
        <pc:spChg chg="mod">
          <ac:chgData name="Miss K. Penn" userId="S::kpenn@longlane.w-berks.sch.uk::2f349c5e-25b2-498d-bf72-868e6a74cf7d" providerId="AD" clId="Web-{15D5E8EB-446A-DC02-154C-9F9ED87638C8}" dt="2023-04-10T08:48:33.377" v="577" actId="20577"/>
          <ac:spMkLst>
            <pc:docMk/>
            <pc:sldMk cId="0" sldId="256"/>
            <ac:spMk id="119" creationId="{00000000-0000-0000-0000-000000000000}"/>
          </ac:spMkLst>
        </pc:spChg>
      </pc:sldChg>
      <pc:sldChg chg="modSp mod setBg">
        <pc:chgData name="Miss K. Penn" userId="S::kpenn@longlane.w-berks.sch.uk::2f349c5e-25b2-498d-bf72-868e6a74cf7d" providerId="AD" clId="Web-{15D5E8EB-446A-DC02-154C-9F9ED87638C8}" dt="2023-04-10T08:48:20.485" v="576" actId="20577"/>
        <pc:sldMkLst>
          <pc:docMk/>
          <pc:sldMk cId="0" sldId="257"/>
        </pc:sldMkLst>
        <pc:spChg chg="mod">
          <ac:chgData name="Miss K. Penn" userId="S::kpenn@longlane.w-berks.sch.uk::2f349c5e-25b2-498d-bf72-868e6a74cf7d" providerId="AD" clId="Web-{15D5E8EB-446A-DC02-154C-9F9ED87638C8}" dt="2023-04-10T08:48:20.485" v="576" actId="20577"/>
          <ac:spMkLst>
            <pc:docMk/>
            <pc:sldMk cId="0" sldId="257"/>
            <ac:spMk id="124" creationId="{00000000-0000-0000-0000-000000000000}"/>
          </ac:spMkLst>
        </pc:spChg>
      </pc:sldChg>
      <pc:sldChg chg="mod setBg">
        <pc:chgData name="Miss K. Penn" userId="S::kpenn@longlane.w-berks.sch.uk::2f349c5e-25b2-498d-bf72-868e6a74cf7d" providerId="AD" clId="Web-{15D5E8EB-446A-DC02-154C-9F9ED87638C8}" dt="2023-04-10T08:07:53.188" v="192"/>
        <pc:sldMkLst>
          <pc:docMk/>
          <pc:sldMk cId="0" sldId="258"/>
        </pc:sldMkLst>
      </pc:sldChg>
      <pc:sldChg chg="modSp mod setBg">
        <pc:chgData name="Miss K. Penn" userId="S::kpenn@longlane.w-berks.sch.uk::2f349c5e-25b2-498d-bf72-868e6a74cf7d" providerId="AD" clId="Web-{15D5E8EB-446A-DC02-154C-9F9ED87638C8}" dt="2023-04-10T08:07:02.122" v="187" actId="20577"/>
        <pc:sldMkLst>
          <pc:docMk/>
          <pc:sldMk cId="0" sldId="259"/>
        </pc:sldMkLst>
        <pc:spChg chg="mod">
          <ac:chgData name="Miss K. Penn" userId="S::kpenn@longlane.w-berks.sch.uk::2f349c5e-25b2-498d-bf72-868e6a74cf7d" providerId="AD" clId="Web-{15D5E8EB-446A-DC02-154C-9F9ED87638C8}" dt="2023-04-10T08:07:02.122" v="187" actId="20577"/>
          <ac:spMkLst>
            <pc:docMk/>
            <pc:sldMk cId="0" sldId="259"/>
            <ac:spMk id="132" creationId="{00000000-0000-0000-0000-000000000000}"/>
          </ac:spMkLst>
        </pc:spChg>
        <pc:spChg chg="mod">
          <ac:chgData name="Miss K. Penn" userId="S::kpenn@longlane.w-berks.sch.uk::2f349c5e-25b2-498d-bf72-868e6a74cf7d" providerId="AD" clId="Web-{15D5E8EB-446A-DC02-154C-9F9ED87638C8}" dt="2023-04-09T07:30:46.116" v="2" actId="20577"/>
          <ac:spMkLst>
            <pc:docMk/>
            <pc:sldMk cId="0" sldId="259"/>
            <ac:spMk id="133" creationId="{00000000-0000-0000-0000-000000000000}"/>
          </ac:spMkLst>
        </pc:spChg>
      </pc:sldChg>
      <pc:sldChg chg="modSp mod setBg">
        <pc:chgData name="Miss K. Penn" userId="S::kpenn@longlane.w-berks.sch.uk::2f349c5e-25b2-498d-bf72-868e6a74cf7d" providerId="AD" clId="Web-{15D5E8EB-446A-DC02-154C-9F9ED87638C8}" dt="2023-04-10T08:08:28.831" v="196" actId="20577"/>
        <pc:sldMkLst>
          <pc:docMk/>
          <pc:sldMk cId="0" sldId="260"/>
        </pc:sldMkLst>
        <pc:spChg chg="mod">
          <ac:chgData name="Miss K. Penn" userId="S::kpenn@longlane.w-berks.sch.uk::2f349c5e-25b2-498d-bf72-868e6a74cf7d" providerId="AD" clId="Web-{15D5E8EB-446A-DC02-154C-9F9ED87638C8}" dt="2023-04-10T08:08:28.831" v="196" actId="20577"/>
          <ac:spMkLst>
            <pc:docMk/>
            <pc:sldMk cId="0" sldId="260"/>
            <ac:spMk id="135" creationId="{00000000-0000-0000-0000-000000000000}"/>
          </ac:spMkLst>
        </pc:spChg>
        <pc:spChg chg="mod">
          <ac:chgData name="Miss K. Penn" userId="S::kpenn@longlane.w-berks.sch.uk::2f349c5e-25b2-498d-bf72-868e6a74cf7d" providerId="AD" clId="Web-{15D5E8EB-446A-DC02-154C-9F9ED87638C8}" dt="2023-04-09T07:33:04.401" v="52" actId="20577"/>
          <ac:spMkLst>
            <pc:docMk/>
            <pc:sldMk cId="0" sldId="260"/>
            <ac:spMk id="136" creationId="{00000000-0000-0000-0000-000000000000}"/>
          </ac:spMkLst>
        </pc:spChg>
      </pc:sldChg>
      <pc:sldChg chg="modSp mod setBg">
        <pc:chgData name="Miss K. Penn" userId="S::kpenn@longlane.w-berks.sch.uk::2f349c5e-25b2-498d-bf72-868e6a74cf7d" providerId="AD" clId="Web-{15D5E8EB-446A-DC02-154C-9F9ED87638C8}" dt="2023-04-10T08:08:18.581" v="195" actId="20577"/>
        <pc:sldMkLst>
          <pc:docMk/>
          <pc:sldMk cId="0" sldId="261"/>
        </pc:sldMkLst>
        <pc:spChg chg="mod">
          <ac:chgData name="Miss K. Penn" userId="S::kpenn@longlane.w-berks.sch.uk::2f349c5e-25b2-498d-bf72-868e6a74cf7d" providerId="AD" clId="Web-{15D5E8EB-446A-DC02-154C-9F9ED87638C8}" dt="2023-04-10T08:08:18.581" v="195" actId="20577"/>
          <ac:spMkLst>
            <pc:docMk/>
            <pc:sldMk cId="0" sldId="261"/>
            <ac:spMk id="138" creationId="{00000000-0000-0000-0000-000000000000}"/>
          </ac:spMkLst>
        </pc:spChg>
        <pc:spChg chg="mod">
          <ac:chgData name="Miss K. Penn" userId="S::kpenn@longlane.w-berks.sch.uk::2f349c5e-25b2-498d-bf72-868e6a74cf7d" providerId="AD" clId="Web-{15D5E8EB-446A-DC02-154C-9F9ED87638C8}" dt="2023-04-10T08:05:15.161" v="183" actId="20577"/>
          <ac:spMkLst>
            <pc:docMk/>
            <pc:sldMk cId="0" sldId="261"/>
            <ac:spMk id="139" creationId="{00000000-0000-0000-0000-000000000000}"/>
          </ac:spMkLst>
        </pc:spChg>
        <pc:picChg chg="mod">
          <ac:chgData name="Miss K. Penn" userId="S::kpenn@longlane.w-berks.sch.uk::2f349c5e-25b2-498d-bf72-868e6a74cf7d" providerId="AD" clId="Web-{15D5E8EB-446A-DC02-154C-9F9ED87638C8}" dt="2023-04-10T08:05:29.349" v="184" actId="14100"/>
          <ac:picMkLst>
            <pc:docMk/>
            <pc:sldMk cId="0" sldId="261"/>
            <ac:picMk id="140" creationId="{00000000-0000-0000-0000-000000000000}"/>
          </ac:picMkLst>
        </pc:picChg>
      </pc:sldChg>
      <pc:sldChg chg="modSp mod setBg">
        <pc:chgData name="Miss K. Penn" userId="S::kpenn@longlane.w-berks.sch.uk::2f349c5e-25b2-498d-bf72-868e6a74cf7d" providerId="AD" clId="Web-{15D5E8EB-446A-DC02-154C-9F9ED87638C8}" dt="2023-04-10T08:09:17.804" v="198"/>
        <pc:sldMkLst>
          <pc:docMk/>
          <pc:sldMk cId="0" sldId="262"/>
        </pc:sldMkLst>
        <pc:spChg chg="mod">
          <ac:chgData name="Miss K. Penn" userId="S::kpenn@longlane.w-berks.sch.uk::2f349c5e-25b2-498d-bf72-868e6a74cf7d" providerId="AD" clId="Web-{15D5E8EB-446A-DC02-154C-9F9ED87638C8}" dt="2023-04-10T08:09:11.835" v="197" actId="20577"/>
          <ac:spMkLst>
            <pc:docMk/>
            <pc:sldMk cId="0" sldId="262"/>
            <ac:spMk id="142" creationId="{00000000-0000-0000-0000-000000000000}"/>
          </ac:spMkLst>
        </pc:spChg>
      </pc:sldChg>
      <pc:sldChg chg="modSp mod setBg">
        <pc:chgData name="Miss K. Penn" userId="S::kpenn@longlane.w-berks.sch.uk::2f349c5e-25b2-498d-bf72-868e6a74cf7d" providerId="AD" clId="Web-{15D5E8EB-446A-DC02-154C-9F9ED87638C8}" dt="2023-04-10T08:10:21.340" v="200" actId="20577"/>
        <pc:sldMkLst>
          <pc:docMk/>
          <pc:sldMk cId="0" sldId="263"/>
        </pc:sldMkLst>
        <pc:spChg chg="mod">
          <ac:chgData name="Miss K. Penn" userId="S::kpenn@longlane.w-berks.sch.uk::2f349c5e-25b2-498d-bf72-868e6a74cf7d" providerId="AD" clId="Web-{15D5E8EB-446A-DC02-154C-9F9ED87638C8}" dt="2023-04-10T08:10:21.340" v="200" actId="20577"/>
          <ac:spMkLst>
            <pc:docMk/>
            <pc:sldMk cId="0" sldId="263"/>
            <ac:spMk id="148" creationId="{00000000-0000-0000-0000-000000000000}"/>
          </ac:spMkLst>
        </pc:spChg>
      </pc:sldChg>
      <pc:sldChg chg="modSp mod setBg">
        <pc:chgData name="Miss K. Penn" userId="S::kpenn@longlane.w-berks.sch.uk::2f349c5e-25b2-498d-bf72-868e6a74cf7d" providerId="AD" clId="Web-{15D5E8EB-446A-DC02-154C-9F9ED87638C8}" dt="2023-04-10T08:13:19.276" v="252"/>
        <pc:sldMkLst>
          <pc:docMk/>
          <pc:sldMk cId="0" sldId="264"/>
        </pc:sldMkLst>
        <pc:spChg chg="mod">
          <ac:chgData name="Miss K. Penn" userId="S::kpenn@longlane.w-berks.sch.uk::2f349c5e-25b2-498d-bf72-868e6a74cf7d" providerId="AD" clId="Web-{15D5E8EB-446A-DC02-154C-9F9ED87638C8}" dt="2023-04-10T08:13:13.776" v="251" actId="20577"/>
          <ac:spMkLst>
            <pc:docMk/>
            <pc:sldMk cId="0" sldId="264"/>
            <ac:spMk id="152" creationId="{00000000-0000-0000-0000-000000000000}"/>
          </ac:spMkLst>
        </pc:spChg>
        <pc:spChg chg="mod">
          <ac:chgData name="Miss K. Penn" userId="S::kpenn@longlane.w-berks.sch.uk::2f349c5e-25b2-498d-bf72-868e6a74cf7d" providerId="AD" clId="Web-{15D5E8EB-446A-DC02-154C-9F9ED87638C8}" dt="2023-04-10T08:13:03.650" v="250" actId="20577"/>
          <ac:spMkLst>
            <pc:docMk/>
            <pc:sldMk cId="0" sldId="264"/>
            <ac:spMk id="153" creationId="{00000000-0000-0000-0000-000000000000}"/>
          </ac:spMkLst>
        </pc:spChg>
        <pc:grpChg chg="mod">
          <ac:chgData name="Miss K. Penn" userId="S::kpenn@longlane.w-berks.sch.uk::2f349c5e-25b2-498d-bf72-868e6a74cf7d" providerId="AD" clId="Web-{15D5E8EB-446A-DC02-154C-9F9ED87638C8}" dt="2023-04-10T08:12:55.259" v="249" actId="1076"/>
          <ac:grpSpMkLst>
            <pc:docMk/>
            <pc:sldMk cId="0" sldId="264"/>
            <ac:grpSpMk id="156" creationId="{00000000-0000-0000-0000-000000000000}"/>
          </ac:grpSpMkLst>
        </pc:grpChg>
      </pc:sldChg>
      <pc:sldChg chg="addSp modSp mod setBg">
        <pc:chgData name="Miss K. Penn" userId="S::kpenn@longlane.w-berks.sch.uk::2f349c5e-25b2-498d-bf72-868e6a74cf7d" providerId="AD" clId="Web-{15D5E8EB-446A-DC02-154C-9F9ED87638C8}" dt="2023-04-10T08:36:30.162" v="526" actId="20577"/>
        <pc:sldMkLst>
          <pc:docMk/>
          <pc:sldMk cId="0" sldId="265"/>
        </pc:sldMkLst>
        <pc:spChg chg="add mod">
          <ac:chgData name="Miss K. Penn" userId="S::kpenn@longlane.w-berks.sch.uk::2f349c5e-25b2-498d-bf72-868e6a74cf7d" providerId="AD" clId="Web-{15D5E8EB-446A-DC02-154C-9F9ED87638C8}" dt="2023-04-10T08:36:30.162" v="526" actId="20577"/>
          <ac:spMkLst>
            <pc:docMk/>
            <pc:sldMk cId="0" sldId="265"/>
            <ac:spMk id="2" creationId="{1BB00C30-A06D-FA6B-75E6-17F9AEF02995}"/>
          </ac:spMkLst>
        </pc:spChg>
        <pc:spChg chg="mod">
          <ac:chgData name="Miss K. Penn" userId="S::kpenn@longlane.w-berks.sch.uk::2f349c5e-25b2-498d-bf72-868e6a74cf7d" providerId="AD" clId="Web-{15D5E8EB-446A-DC02-154C-9F9ED87638C8}" dt="2023-04-10T08:20:57.326" v="416" actId="20577"/>
          <ac:spMkLst>
            <pc:docMk/>
            <pc:sldMk cId="0" sldId="265"/>
            <ac:spMk id="158" creationId="{00000000-0000-0000-0000-000000000000}"/>
          </ac:spMkLst>
        </pc:spChg>
        <pc:spChg chg="mod">
          <ac:chgData name="Miss K. Penn" userId="S::kpenn@longlane.w-berks.sch.uk::2f349c5e-25b2-498d-bf72-868e6a74cf7d" providerId="AD" clId="Web-{15D5E8EB-446A-DC02-154C-9F9ED87638C8}" dt="2023-04-10T08:33:50.557" v="480" actId="20577"/>
          <ac:spMkLst>
            <pc:docMk/>
            <pc:sldMk cId="0" sldId="265"/>
            <ac:spMk id="159" creationId="{00000000-0000-0000-0000-000000000000}"/>
          </ac:spMkLst>
        </pc:spChg>
      </pc:sldChg>
      <pc:sldChg chg="del mod setBg">
        <pc:chgData name="Miss K. Penn" userId="S::kpenn@longlane.w-berks.sch.uk::2f349c5e-25b2-498d-bf72-868e6a74cf7d" providerId="AD" clId="Web-{15D5E8EB-446A-DC02-154C-9F9ED87638C8}" dt="2023-04-10T08:28:48.768" v="424"/>
        <pc:sldMkLst>
          <pc:docMk/>
          <pc:sldMk cId="0" sldId="266"/>
        </pc:sldMkLst>
      </pc:sldChg>
      <pc:sldChg chg="modSp del">
        <pc:chgData name="Miss K. Penn" userId="S::kpenn@longlane.w-berks.sch.uk::2f349c5e-25b2-498d-bf72-868e6a74cf7d" providerId="AD" clId="Web-{15D5E8EB-446A-DC02-154C-9F9ED87638C8}" dt="2023-04-10T08:36:44.226" v="527"/>
        <pc:sldMkLst>
          <pc:docMk/>
          <pc:sldMk cId="0" sldId="267"/>
        </pc:sldMkLst>
        <pc:spChg chg="mod">
          <ac:chgData name="Miss K. Penn" userId="S::kpenn@longlane.w-berks.sch.uk::2f349c5e-25b2-498d-bf72-868e6a74cf7d" providerId="AD" clId="Web-{15D5E8EB-446A-DC02-154C-9F9ED87638C8}" dt="2023-04-10T08:29:06.254" v="425" actId="20577"/>
          <ac:spMkLst>
            <pc:docMk/>
            <pc:sldMk cId="0" sldId="267"/>
            <ac:spMk id="165" creationId="{00000000-0000-0000-0000-000000000000}"/>
          </ac:spMkLst>
        </pc:spChg>
      </pc:sldChg>
      <pc:sldChg chg="modSp mod setBg">
        <pc:chgData name="Miss K. Penn" userId="S::kpenn@longlane.w-berks.sch.uk::2f349c5e-25b2-498d-bf72-868e6a74cf7d" providerId="AD" clId="Web-{15D5E8EB-446A-DC02-154C-9F9ED87638C8}" dt="2023-04-10T08:46:34.786" v="563" actId="20577"/>
        <pc:sldMkLst>
          <pc:docMk/>
          <pc:sldMk cId="0" sldId="268"/>
        </pc:sldMkLst>
        <pc:spChg chg="mod">
          <ac:chgData name="Miss K. Penn" userId="S::kpenn@longlane.w-berks.sch.uk::2f349c5e-25b2-498d-bf72-868e6a74cf7d" providerId="AD" clId="Web-{15D5E8EB-446A-DC02-154C-9F9ED87638C8}" dt="2023-04-10T08:46:34.786" v="563" actId="20577"/>
          <ac:spMkLst>
            <pc:docMk/>
            <pc:sldMk cId="0" sldId="268"/>
            <ac:spMk id="167" creationId="{00000000-0000-0000-0000-000000000000}"/>
          </ac:spMkLst>
        </pc:spChg>
      </pc:sldChg>
      <pc:sldChg chg="modSp mod setBg">
        <pc:chgData name="Miss K. Penn" userId="S::kpenn@longlane.w-berks.sch.uk::2f349c5e-25b2-498d-bf72-868e6a74cf7d" providerId="AD" clId="Web-{15D5E8EB-446A-DC02-154C-9F9ED87638C8}" dt="2023-04-10T08:46:28.708" v="562" actId="20577"/>
        <pc:sldMkLst>
          <pc:docMk/>
          <pc:sldMk cId="0" sldId="269"/>
        </pc:sldMkLst>
        <pc:spChg chg="mod">
          <ac:chgData name="Miss K. Penn" userId="S::kpenn@longlane.w-berks.sch.uk::2f349c5e-25b2-498d-bf72-868e6a74cf7d" providerId="AD" clId="Web-{15D5E8EB-446A-DC02-154C-9F9ED87638C8}" dt="2023-04-10T08:46:28.708" v="562" actId="20577"/>
          <ac:spMkLst>
            <pc:docMk/>
            <pc:sldMk cId="0" sldId="269"/>
            <ac:spMk id="181" creationId="{00000000-0000-0000-0000-000000000000}"/>
          </ac:spMkLst>
        </pc:spChg>
        <pc:spChg chg="mod">
          <ac:chgData name="Miss K. Penn" userId="S::kpenn@longlane.w-berks.sch.uk::2f349c5e-25b2-498d-bf72-868e6a74cf7d" providerId="AD" clId="Web-{15D5E8EB-446A-DC02-154C-9F9ED87638C8}" dt="2023-04-10T08:46:20.395" v="561" actId="20577"/>
          <ac:spMkLst>
            <pc:docMk/>
            <pc:sldMk cId="0" sldId="269"/>
            <ac:spMk id="182" creationId="{00000000-0000-0000-0000-000000000000}"/>
          </ac:spMkLst>
        </pc:spChg>
      </pc:sldChg>
      <pc:sldChg chg="modSp mod setBg">
        <pc:chgData name="Miss K. Penn" userId="S::kpenn@longlane.w-berks.sch.uk::2f349c5e-25b2-498d-bf72-868e6a74cf7d" providerId="AD" clId="Web-{15D5E8EB-446A-DC02-154C-9F9ED87638C8}" dt="2023-04-10T08:46:41.693" v="564" actId="20577"/>
        <pc:sldMkLst>
          <pc:docMk/>
          <pc:sldMk cId="0" sldId="270"/>
        </pc:sldMkLst>
        <pc:spChg chg="mod">
          <ac:chgData name="Miss K. Penn" userId="S::kpenn@longlane.w-berks.sch.uk::2f349c5e-25b2-498d-bf72-868e6a74cf7d" providerId="AD" clId="Web-{15D5E8EB-446A-DC02-154C-9F9ED87638C8}" dt="2023-04-10T08:46:41.693" v="564" actId="20577"/>
          <ac:spMkLst>
            <pc:docMk/>
            <pc:sldMk cId="0" sldId="270"/>
            <ac:spMk id="184" creationId="{00000000-0000-0000-0000-000000000000}"/>
          </ac:spMkLst>
        </pc:spChg>
      </pc:sldChg>
      <pc:sldChg chg="modSp mod setBg">
        <pc:chgData name="Miss K. Penn" userId="S::kpenn@longlane.w-berks.sch.uk::2f349c5e-25b2-498d-bf72-868e6a74cf7d" providerId="AD" clId="Web-{15D5E8EB-446A-DC02-154C-9F9ED87638C8}" dt="2023-04-10T08:46:46.709" v="565" actId="20577"/>
        <pc:sldMkLst>
          <pc:docMk/>
          <pc:sldMk cId="0" sldId="271"/>
        </pc:sldMkLst>
        <pc:spChg chg="mod">
          <ac:chgData name="Miss K. Penn" userId="S::kpenn@longlane.w-berks.sch.uk::2f349c5e-25b2-498d-bf72-868e6a74cf7d" providerId="AD" clId="Web-{15D5E8EB-446A-DC02-154C-9F9ED87638C8}" dt="2023-04-10T08:46:46.709" v="565" actId="20577"/>
          <ac:spMkLst>
            <pc:docMk/>
            <pc:sldMk cId="0" sldId="271"/>
            <ac:spMk id="191" creationId="{00000000-0000-0000-0000-000000000000}"/>
          </ac:spMkLst>
        </pc:spChg>
        <pc:spChg chg="mod">
          <ac:chgData name="Miss K. Penn" userId="S::kpenn@longlane.w-berks.sch.uk::2f349c5e-25b2-498d-bf72-868e6a74cf7d" providerId="AD" clId="Web-{15D5E8EB-446A-DC02-154C-9F9ED87638C8}" dt="2023-04-10T08:37:51.544" v="538" actId="20577"/>
          <ac:spMkLst>
            <pc:docMk/>
            <pc:sldMk cId="0" sldId="271"/>
            <ac:spMk id="192" creationId="{00000000-0000-0000-0000-000000000000}"/>
          </ac:spMkLst>
        </pc:spChg>
      </pc:sldChg>
      <pc:sldChg chg="modSp mod setBg">
        <pc:chgData name="Miss K. Penn" userId="S::kpenn@longlane.w-berks.sch.uk::2f349c5e-25b2-498d-bf72-868e6a74cf7d" providerId="AD" clId="Web-{15D5E8EB-446A-DC02-154C-9F9ED87638C8}" dt="2023-04-10T08:46:55.053" v="566" actId="20577"/>
        <pc:sldMkLst>
          <pc:docMk/>
          <pc:sldMk cId="0" sldId="272"/>
        </pc:sldMkLst>
        <pc:spChg chg="mod">
          <ac:chgData name="Miss K. Penn" userId="S::kpenn@longlane.w-berks.sch.uk::2f349c5e-25b2-498d-bf72-868e6a74cf7d" providerId="AD" clId="Web-{15D5E8EB-446A-DC02-154C-9F9ED87638C8}" dt="2023-04-10T08:37:58.138" v="539" actId="20577"/>
          <ac:spMkLst>
            <pc:docMk/>
            <pc:sldMk cId="0" sldId="272"/>
            <ac:spMk id="195" creationId="{00000000-0000-0000-0000-000000000000}"/>
          </ac:spMkLst>
        </pc:spChg>
        <pc:spChg chg="mod">
          <ac:chgData name="Miss K. Penn" userId="S::kpenn@longlane.w-berks.sch.uk::2f349c5e-25b2-498d-bf72-868e6a74cf7d" providerId="AD" clId="Web-{15D5E8EB-446A-DC02-154C-9F9ED87638C8}" dt="2023-04-10T08:46:55.053" v="566" actId="20577"/>
          <ac:spMkLst>
            <pc:docMk/>
            <pc:sldMk cId="0" sldId="272"/>
            <ac:spMk id="196" creationId="{00000000-0000-0000-0000-000000000000}"/>
          </ac:spMkLst>
        </pc:spChg>
        <pc:spChg chg="mod">
          <ac:chgData name="Miss K. Penn" userId="S::kpenn@longlane.w-berks.sch.uk::2f349c5e-25b2-498d-bf72-868e6a74cf7d" providerId="AD" clId="Web-{15D5E8EB-446A-DC02-154C-9F9ED87638C8}" dt="2023-04-10T08:38:29.890" v="541" actId="20577"/>
          <ac:spMkLst>
            <pc:docMk/>
            <pc:sldMk cId="0" sldId="272"/>
            <ac:spMk id="197" creationId="{00000000-0000-0000-0000-000000000000}"/>
          </ac:spMkLst>
        </pc:spChg>
      </pc:sldChg>
    </pc:docChg>
  </pc:docChgLst>
  <pc:docChgLst>
    <pc:chgData name="Mrs A. Whitehall" userId="S::awhitehall@longlane.w-berks.sch.uk::e76c11d1-2214-4ed8-adb9-882163e4446a" providerId="AD" clId="Web-{74D1E33B-8E86-4B18-8CE8-3431275FC5EB}"/>
    <pc:docChg chg="modSld">
      <pc:chgData name="Mrs A. Whitehall" userId="S::awhitehall@longlane.w-berks.sch.uk::e76c11d1-2214-4ed8-adb9-882163e4446a" providerId="AD" clId="Web-{74D1E33B-8E86-4B18-8CE8-3431275FC5EB}" dt="2023-04-10T18:21:57.709" v="200" actId="20577"/>
      <pc:docMkLst>
        <pc:docMk/>
      </pc:docMkLst>
      <pc:sldChg chg="modSp">
        <pc:chgData name="Mrs A. Whitehall" userId="S::awhitehall@longlane.w-berks.sch.uk::e76c11d1-2214-4ed8-adb9-882163e4446a" providerId="AD" clId="Web-{74D1E33B-8E86-4B18-8CE8-3431275FC5EB}" dt="2023-04-10T18:21:57.709" v="200" actId="20577"/>
        <pc:sldMkLst>
          <pc:docMk/>
          <pc:sldMk cId="0" sldId="261"/>
        </pc:sldMkLst>
        <pc:spChg chg="mod">
          <ac:chgData name="Mrs A. Whitehall" userId="S::awhitehall@longlane.w-berks.sch.uk::e76c11d1-2214-4ed8-adb9-882163e4446a" providerId="AD" clId="Web-{74D1E33B-8E86-4B18-8CE8-3431275FC5EB}" dt="2023-04-10T18:21:57.709" v="200" actId="20577"/>
          <ac:spMkLst>
            <pc:docMk/>
            <pc:sldMk cId="0" sldId="261"/>
            <ac:spMk id="139" creationId="{00000000-0000-0000-0000-000000000000}"/>
          </ac:spMkLst>
        </pc:spChg>
      </pc:sldChg>
    </pc:docChg>
  </pc:docChgLst>
  <pc:docChgLst>
    <pc:chgData name="Miss K. Penn" userId="S::kpenn@longlane.w-berks.sch.uk::2f349c5e-25b2-498d-bf72-868e6a74cf7d" providerId="AD" clId="Web-{17AA5685-3677-4BA8-BE49-4D49ACC2BD89}"/>
    <pc:docChg chg="addSld modSld sldOrd">
      <pc:chgData name="Miss K. Penn" userId="S::kpenn@longlane.w-berks.sch.uk::2f349c5e-25b2-498d-bf72-868e6a74cf7d" providerId="AD" clId="Web-{17AA5685-3677-4BA8-BE49-4D49ACC2BD89}" dt="2025-05-21T19:21:53.712" v="23" actId="1076"/>
      <pc:docMkLst>
        <pc:docMk/>
      </pc:docMkLst>
      <pc:sldChg chg="addSp delSp modSp">
        <pc:chgData name="Miss K. Penn" userId="S::kpenn@longlane.w-berks.sch.uk::2f349c5e-25b2-498d-bf72-868e6a74cf7d" providerId="AD" clId="Web-{17AA5685-3677-4BA8-BE49-4D49ACC2BD89}" dt="2025-05-21T19:21:08.882" v="15"/>
        <pc:sldMkLst>
          <pc:docMk/>
          <pc:sldMk cId="0" sldId="256"/>
        </pc:sldMkLst>
        <pc:spChg chg="add mod">
          <ac:chgData name="Miss K. Penn" userId="S::kpenn@longlane.w-berks.sch.uk::2f349c5e-25b2-498d-bf72-868e6a74cf7d" providerId="AD" clId="Web-{17AA5685-3677-4BA8-BE49-4D49ACC2BD89}" dt="2025-05-21T19:16:10.730" v="1"/>
          <ac:spMkLst>
            <pc:docMk/>
            <pc:sldMk cId="0" sldId="256"/>
            <ac:spMk id="2" creationId="{11CE7884-2EA4-364B-87B0-3B434C134FD5}"/>
          </ac:spMkLst>
        </pc:spChg>
        <pc:spChg chg="add mod">
          <ac:chgData name="Miss K. Penn" userId="S::kpenn@longlane.w-berks.sch.uk::2f349c5e-25b2-498d-bf72-868e6a74cf7d" providerId="AD" clId="Web-{17AA5685-3677-4BA8-BE49-4D49ACC2BD89}" dt="2025-05-21T19:16:29.418" v="3"/>
          <ac:spMkLst>
            <pc:docMk/>
            <pc:sldMk cId="0" sldId="256"/>
            <ac:spMk id="3" creationId="{EDE89AAB-01FD-2BA2-57D4-19C1797CAE98}"/>
          </ac:spMkLst>
        </pc:spChg>
        <pc:picChg chg="del">
          <ac:chgData name="Miss K. Penn" userId="S::kpenn@longlane.w-berks.sch.uk::2f349c5e-25b2-498d-bf72-868e6a74cf7d" providerId="AD" clId="Web-{17AA5685-3677-4BA8-BE49-4D49ACC2BD89}" dt="2025-05-21T19:21:08.882" v="15"/>
          <ac:picMkLst>
            <pc:docMk/>
            <pc:sldMk cId="0" sldId="256"/>
            <ac:picMk id="120" creationId="{00000000-0000-0000-0000-000000000000}"/>
          </ac:picMkLst>
        </pc:picChg>
      </pc:sldChg>
      <pc:sldChg chg="addSp modSp">
        <pc:chgData name="Miss K. Penn" userId="S::kpenn@longlane.w-berks.sch.uk::2f349c5e-25b2-498d-bf72-868e6a74cf7d" providerId="AD" clId="Web-{17AA5685-3677-4BA8-BE49-4D49ACC2BD89}" dt="2025-05-21T19:21:53.712" v="23" actId="1076"/>
        <pc:sldMkLst>
          <pc:docMk/>
          <pc:sldMk cId="0" sldId="257"/>
        </pc:sldMkLst>
        <pc:spChg chg="mod">
          <ac:chgData name="Miss K. Penn" userId="S::kpenn@longlane.w-berks.sch.uk::2f349c5e-25b2-498d-bf72-868e6a74cf7d" providerId="AD" clId="Web-{17AA5685-3677-4BA8-BE49-4D49ACC2BD89}" dt="2025-05-21T19:21:53.697" v="22" actId="1076"/>
          <ac:spMkLst>
            <pc:docMk/>
            <pc:sldMk cId="0" sldId="257"/>
            <ac:spMk id="124" creationId="{00000000-0000-0000-0000-000000000000}"/>
          </ac:spMkLst>
        </pc:spChg>
        <pc:picChg chg="add mod">
          <ac:chgData name="Miss K. Penn" userId="S::kpenn@longlane.w-berks.sch.uk::2f349c5e-25b2-498d-bf72-868e6a74cf7d" providerId="AD" clId="Web-{17AA5685-3677-4BA8-BE49-4D49ACC2BD89}" dt="2025-05-21T19:21:53.712" v="23" actId="1076"/>
          <ac:picMkLst>
            <pc:docMk/>
            <pc:sldMk cId="0" sldId="257"/>
            <ac:picMk id="4" creationId="{48F1EFB3-4510-9DE8-7B3F-325BC5FE8E27}"/>
          </ac:picMkLst>
        </pc:picChg>
        <pc:picChg chg="mod">
          <ac:chgData name="Miss K. Penn" userId="S::kpenn@longlane.w-berks.sch.uk::2f349c5e-25b2-498d-bf72-868e6a74cf7d" providerId="AD" clId="Web-{17AA5685-3677-4BA8-BE49-4D49ACC2BD89}" dt="2025-05-21T19:21:15.555" v="16" actId="1076"/>
          <ac:picMkLst>
            <pc:docMk/>
            <pc:sldMk cId="0" sldId="257"/>
            <ac:picMk id="125" creationId="{00000000-0000-0000-0000-000000000000}"/>
          </ac:picMkLst>
        </pc:picChg>
      </pc:sldChg>
      <pc:sldChg chg="modSp add ord">
        <pc:chgData name="Miss K. Penn" userId="S::kpenn@longlane.w-berks.sch.uk::2f349c5e-25b2-498d-bf72-868e6a74cf7d" providerId="AD" clId="Web-{17AA5685-3677-4BA8-BE49-4D49ACC2BD89}" dt="2025-05-21T19:20:50.679" v="14"/>
        <pc:sldMkLst>
          <pc:docMk/>
          <pc:sldMk cId="1341428804" sldId="274"/>
        </pc:sldMkLst>
        <pc:spChg chg="mod">
          <ac:chgData name="Miss K. Penn" userId="S::kpenn@longlane.w-berks.sch.uk::2f349c5e-25b2-498d-bf72-868e6a74cf7d" providerId="AD" clId="Web-{17AA5685-3677-4BA8-BE49-4D49ACC2BD89}" dt="2025-05-21T19:18:56.393" v="13"/>
          <ac:spMkLst>
            <pc:docMk/>
            <pc:sldMk cId="1341428804" sldId="274"/>
            <ac:spMk id="3" creationId="{DBFCEDAE-4B32-F5A5-2C3B-821A564BA58F}"/>
          </ac:spMkLst>
        </pc:spChg>
        <pc:spChg chg="mod">
          <ac:chgData name="Miss K. Penn" userId="S::kpenn@longlane.w-berks.sch.uk::2f349c5e-25b2-498d-bf72-868e6a74cf7d" providerId="AD" clId="Web-{17AA5685-3677-4BA8-BE49-4D49ACC2BD89}" dt="2025-05-21T19:18:23.516" v="11"/>
          <ac:spMkLst>
            <pc:docMk/>
            <pc:sldMk cId="1341428804" sldId="274"/>
            <ac:spMk id="5" creationId="{98849578-FD0C-FA42-4581-A6ACD3AA9B20}"/>
          </ac:spMkLst>
        </pc:spChg>
        <pc:picChg chg="mod">
          <ac:chgData name="Miss K. Penn" userId="S::kpenn@longlane.w-berks.sch.uk::2f349c5e-25b2-498d-bf72-868e6a74cf7d" providerId="AD" clId="Web-{17AA5685-3677-4BA8-BE49-4D49ACC2BD89}" dt="2025-05-21T19:17:36.405" v="7" actId="1076"/>
          <ac:picMkLst>
            <pc:docMk/>
            <pc:sldMk cId="1341428804" sldId="274"/>
            <ac:picMk id="75" creationId="{00000000-0000-0000-0000-000000000000}"/>
          </ac:picMkLst>
        </pc:picChg>
      </pc:sldChg>
      <pc:sldMasterChg chg="addSldLayout">
        <pc:chgData name="Miss K. Penn" userId="S::kpenn@longlane.w-berks.sch.uk::2f349c5e-25b2-498d-bf72-868e6a74cf7d" providerId="AD" clId="Web-{17AA5685-3677-4BA8-BE49-4D49ACC2BD89}" dt="2025-05-21T19:17:02.732" v="4"/>
        <pc:sldMasterMkLst>
          <pc:docMk/>
          <pc:sldMasterMk cId="4048281747" sldId="2147483661"/>
        </pc:sldMasterMkLst>
        <pc:sldLayoutChg chg="add">
          <pc:chgData name="Miss K. Penn" userId="S::kpenn@longlane.w-berks.sch.uk::2f349c5e-25b2-498d-bf72-868e6a74cf7d" providerId="AD" clId="Web-{17AA5685-3677-4BA8-BE49-4D49ACC2BD89}" dt="2025-05-21T19:17:02.732" v="4"/>
          <pc:sldLayoutMkLst>
            <pc:docMk/>
            <pc:sldMasterMk cId="4048281747" sldId="2147483661"/>
            <pc:sldLayoutMk cId="1496279988" sldId="2147483674"/>
          </pc:sldLayoutMkLst>
        </pc:sldLayoutChg>
      </pc:sldMasterChg>
    </pc:docChg>
  </pc:docChgLst>
  <pc:docChgLst>
    <pc:chgData name="Miss K. Penn" userId="S::kpenn@longlane.w-berks.sch.uk::2f349c5e-25b2-498d-bf72-868e6a74cf7d" providerId="AD" clId="Web-{19FCCF2B-400C-6162-CF5D-80CE0B55CB7A}"/>
    <pc:docChg chg="delSld modSld">
      <pc:chgData name="Miss K. Penn" userId="S::kpenn@longlane.w-berks.sch.uk::2f349c5e-25b2-498d-bf72-868e6a74cf7d" providerId="AD" clId="Web-{19FCCF2B-400C-6162-CF5D-80CE0B55CB7A}" dt="2025-05-21T19:42:21.941" v="201"/>
      <pc:docMkLst>
        <pc:docMk/>
      </pc:docMkLst>
      <pc:sldChg chg="addSp modSp">
        <pc:chgData name="Miss K. Penn" userId="S::kpenn@longlane.w-berks.sch.uk::2f349c5e-25b2-498d-bf72-868e6a74cf7d" providerId="AD" clId="Web-{19FCCF2B-400C-6162-CF5D-80CE0B55CB7A}" dt="2025-05-21T19:24:51.213" v="14" actId="1076"/>
        <pc:sldMkLst>
          <pc:docMk/>
          <pc:sldMk cId="0" sldId="256"/>
        </pc:sldMkLst>
        <pc:picChg chg="add mod">
          <ac:chgData name="Miss K. Penn" userId="S::kpenn@longlane.w-berks.sch.uk::2f349c5e-25b2-498d-bf72-868e6a74cf7d" providerId="AD" clId="Web-{19FCCF2B-400C-6162-CF5D-80CE0B55CB7A}" dt="2025-05-21T19:24:51.213" v="14" actId="1076"/>
          <ac:picMkLst>
            <pc:docMk/>
            <pc:sldMk cId="0" sldId="256"/>
            <ac:picMk id="4" creationId="{C0E5ECA8-191D-1E2F-7CE5-3CBA439D23E3}"/>
          </ac:picMkLst>
        </pc:picChg>
      </pc:sldChg>
      <pc:sldChg chg="delSp modSp">
        <pc:chgData name="Miss K. Penn" userId="S::kpenn@longlane.w-berks.sch.uk::2f349c5e-25b2-498d-bf72-868e6a74cf7d" providerId="AD" clId="Web-{19FCCF2B-400C-6162-CF5D-80CE0B55CB7A}" dt="2025-05-21T19:24:27.587" v="12"/>
        <pc:sldMkLst>
          <pc:docMk/>
          <pc:sldMk cId="0" sldId="257"/>
        </pc:sldMkLst>
        <pc:spChg chg="mod">
          <ac:chgData name="Miss K. Penn" userId="S::kpenn@longlane.w-berks.sch.uk::2f349c5e-25b2-498d-bf72-868e6a74cf7d" providerId="AD" clId="Web-{19FCCF2B-400C-6162-CF5D-80CE0B55CB7A}" dt="2025-05-21T19:24:11.507" v="7" actId="1076"/>
          <ac:spMkLst>
            <pc:docMk/>
            <pc:sldMk cId="0" sldId="257"/>
            <ac:spMk id="5" creationId="{6424AB86-7BEA-FCA2-AE6F-6747FC11389B}"/>
          </ac:spMkLst>
        </pc:spChg>
        <pc:picChg chg="del mod">
          <ac:chgData name="Miss K. Penn" userId="S::kpenn@longlane.w-berks.sch.uk::2f349c5e-25b2-498d-bf72-868e6a74cf7d" providerId="AD" clId="Web-{19FCCF2B-400C-6162-CF5D-80CE0B55CB7A}" dt="2025-05-21T19:24:27.587" v="12"/>
          <ac:picMkLst>
            <pc:docMk/>
            <pc:sldMk cId="0" sldId="257"/>
            <ac:picMk id="4" creationId="{48F1EFB3-4510-9DE8-7B3F-325BC5FE8E27}"/>
          </ac:picMkLst>
        </pc:picChg>
        <pc:picChg chg="mod">
          <ac:chgData name="Miss K. Penn" userId="S::kpenn@longlane.w-berks.sch.uk::2f349c5e-25b2-498d-bf72-868e6a74cf7d" providerId="AD" clId="Web-{19FCCF2B-400C-6162-CF5D-80CE0B55CB7A}" dt="2025-05-21T19:24:16.134" v="10" actId="1076"/>
          <ac:picMkLst>
            <pc:docMk/>
            <pc:sldMk cId="0" sldId="257"/>
            <ac:picMk id="125" creationId="{00000000-0000-0000-0000-000000000000}"/>
          </ac:picMkLst>
        </pc:picChg>
      </pc:sldChg>
      <pc:sldChg chg="modSp">
        <pc:chgData name="Miss K. Penn" userId="S::kpenn@longlane.w-berks.sch.uk::2f349c5e-25b2-498d-bf72-868e6a74cf7d" providerId="AD" clId="Web-{19FCCF2B-400C-6162-CF5D-80CE0B55CB7A}" dt="2025-05-21T19:28:46.203" v="101" actId="20577"/>
        <pc:sldMkLst>
          <pc:docMk/>
          <pc:sldMk cId="0" sldId="259"/>
        </pc:sldMkLst>
        <pc:spChg chg="mod">
          <ac:chgData name="Miss K. Penn" userId="S::kpenn@longlane.w-berks.sch.uk::2f349c5e-25b2-498d-bf72-868e6a74cf7d" providerId="AD" clId="Web-{19FCCF2B-400C-6162-CF5D-80CE0B55CB7A}" dt="2025-05-21T19:28:46.203" v="101" actId="20577"/>
          <ac:spMkLst>
            <pc:docMk/>
            <pc:sldMk cId="0" sldId="259"/>
            <ac:spMk id="133" creationId="{00000000-0000-0000-0000-000000000000}"/>
          </ac:spMkLst>
        </pc:spChg>
      </pc:sldChg>
      <pc:sldChg chg="modSp">
        <pc:chgData name="Miss K. Penn" userId="S::kpenn@longlane.w-berks.sch.uk::2f349c5e-25b2-498d-bf72-868e6a74cf7d" providerId="AD" clId="Web-{19FCCF2B-400C-6162-CF5D-80CE0B55CB7A}" dt="2025-05-21T19:32:13.254" v="129" actId="20577"/>
        <pc:sldMkLst>
          <pc:docMk/>
          <pc:sldMk cId="0" sldId="261"/>
        </pc:sldMkLst>
        <pc:spChg chg="mod">
          <ac:chgData name="Miss K. Penn" userId="S::kpenn@longlane.w-berks.sch.uk::2f349c5e-25b2-498d-bf72-868e6a74cf7d" providerId="AD" clId="Web-{19FCCF2B-400C-6162-CF5D-80CE0B55CB7A}" dt="2025-05-21T19:32:13.254" v="129" actId="20577"/>
          <ac:spMkLst>
            <pc:docMk/>
            <pc:sldMk cId="0" sldId="261"/>
            <ac:spMk id="139" creationId="{00000000-0000-0000-0000-000000000000}"/>
          </ac:spMkLst>
        </pc:spChg>
      </pc:sldChg>
      <pc:sldChg chg="modSp">
        <pc:chgData name="Miss K. Penn" userId="S::kpenn@longlane.w-berks.sch.uk::2f349c5e-25b2-498d-bf72-868e6a74cf7d" providerId="AD" clId="Web-{19FCCF2B-400C-6162-CF5D-80CE0B55CB7A}" dt="2025-05-21T19:33:14.428" v="135" actId="20577"/>
        <pc:sldMkLst>
          <pc:docMk/>
          <pc:sldMk cId="0" sldId="263"/>
        </pc:sldMkLst>
        <pc:spChg chg="mod">
          <ac:chgData name="Miss K. Penn" userId="S::kpenn@longlane.w-berks.sch.uk::2f349c5e-25b2-498d-bf72-868e6a74cf7d" providerId="AD" clId="Web-{19FCCF2B-400C-6162-CF5D-80CE0B55CB7A}" dt="2025-05-21T19:33:14.428" v="135" actId="20577"/>
          <ac:spMkLst>
            <pc:docMk/>
            <pc:sldMk cId="0" sldId="263"/>
            <ac:spMk id="149" creationId="{00000000-0000-0000-0000-000000000000}"/>
          </ac:spMkLst>
        </pc:spChg>
      </pc:sldChg>
      <pc:sldChg chg="modSp">
        <pc:chgData name="Miss K. Penn" userId="S::kpenn@longlane.w-berks.sch.uk::2f349c5e-25b2-498d-bf72-868e6a74cf7d" providerId="AD" clId="Web-{19FCCF2B-400C-6162-CF5D-80CE0B55CB7A}" dt="2025-05-21T19:40:12.922" v="169" actId="20577"/>
        <pc:sldMkLst>
          <pc:docMk/>
          <pc:sldMk cId="0" sldId="269"/>
        </pc:sldMkLst>
        <pc:spChg chg="mod">
          <ac:chgData name="Miss K. Penn" userId="S::kpenn@longlane.w-berks.sch.uk::2f349c5e-25b2-498d-bf72-868e6a74cf7d" providerId="AD" clId="Web-{19FCCF2B-400C-6162-CF5D-80CE0B55CB7A}" dt="2025-05-21T19:40:12.922" v="169" actId="20577"/>
          <ac:spMkLst>
            <pc:docMk/>
            <pc:sldMk cId="0" sldId="269"/>
            <ac:spMk id="182" creationId="{00000000-0000-0000-0000-000000000000}"/>
          </ac:spMkLst>
        </pc:spChg>
      </pc:sldChg>
      <pc:sldChg chg="modSp">
        <pc:chgData name="Miss K. Penn" userId="S::kpenn@longlane.w-berks.sch.uk::2f349c5e-25b2-498d-bf72-868e6a74cf7d" providerId="AD" clId="Web-{19FCCF2B-400C-6162-CF5D-80CE0B55CB7A}" dt="2025-05-21T19:42:19.254" v="200" actId="20577"/>
        <pc:sldMkLst>
          <pc:docMk/>
          <pc:sldMk cId="0" sldId="272"/>
        </pc:sldMkLst>
        <pc:spChg chg="mod">
          <ac:chgData name="Miss K. Penn" userId="S::kpenn@longlane.w-berks.sch.uk::2f349c5e-25b2-498d-bf72-868e6a74cf7d" providerId="AD" clId="Web-{19FCCF2B-400C-6162-CF5D-80CE0B55CB7A}" dt="2025-05-21T19:42:19.254" v="200" actId="20577"/>
          <ac:spMkLst>
            <pc:docMk/>
            <pc:sldMk cId="0" sldId="272"/>
            <ac:spMk id="196" creationId="{00000000-0000-0000-0000-000000000000}"/>
          </ac:spMkLst>
        </pc:spChg>
      </pc:sldChg>
      <pc:sldChg chg="del">
        <pc:chgData name="Miss K. Penn" userId="S::kpenn@longlane.w-berks.sch.uk::2f349c5e-25b2-498d-bf72-868e6a74cf7d" providerId="AD" clId="Web-{19FCCF2B-400C-6162-CF5D-80CE0B55CB7A}" dt="2025-05-21T19:42:21.941" v="201"/>
        <pc:sldMkLst>
          <pc:docMk/>
          <pc:sldMk cId="1341428804" sldId="274"/>
        </pc:sldMkLst>
      </pc:sldChg>
    </pc:docChg>
  </pc:docChgLst>
  <pc:docChgLst>
    <pc:chgData name="Long Lane Office" userId="S::loffice1@longlane.w-berks.sch.uk::fbb76db6-837b-436c-956a-ac991c3d90ee" providerId="AD" clId="Web-{2C6A3473-68F5-D15C-D5D1-19CCE2F886F9}"/>
    <pc:docChg chg="modSld">
      <pc:chgData name="Long Lane Office" userId="S::loffice1@longlane.w-berks.sch.uk::fbb76db6-837b-436c-956a-ac991c3d90ee" providerId="AD" clId="Web-{2C6A3473-68F5-D15C-D5D1-19CCE2F886F9}" dt="2024-06-04T15:36:34.604" v="28" actId="20577"/>
      <pc:docMkLst>
        <pc:docMk/>
      </pc:docMkLst>
      <pc:sldChg chg="modSp">
        <pc:chgData name="Long Lane Office" userId="S::loffice1@longlane.w-berks.sch.uk::fbb76db6-837b-436c-956a-ac991c3d90ee" providerId="AD" clId="Web-{2C6A3473-68F5-D15C-D5D1-19CCE2F886F9}" dt="2024-06-04T15:25:49.439" v="20" actId="20577"/>
        <pc:sldMkLst>
          <pc:docMk/>
          <pc:sldMk cId="0" sldId="261"/>
        </pc:sldMkLst>
        <pc:spChg chg="mod">
          <ac:chgData name="Long Lane Office" userId="S::loffice1@longlane.w-berks.sch.uk::fbb76db6-837b-436c-956a-ac991c3d90ee" providerId="AD" clId="Web-{2C6A3473-68F5-D15C-D5D1-19CCE2F886F9}" dt="2024-06-04T15:25:49.439" v="20" actId="20577"/>
          <ac:spMkLst>
            <pc:docMk/>
            <pc:sldMk cId="0" sldId="261"/>
            <ac:spMk id="139" creationId="{00000000-0000-0000-0000-000000000000}"/>
          </ac:spMkLst>
        </pc:spChg>
      </pc:sldChg>
      <pc:sldChg chg="modSp">
        <pc:chgData name="Long Lane Office" userId="S::loffice1@longlane.w-berks.sch.uk::fbb76db6-837b-436c-956a-ac991c3d90ee" providerId="AD" clId="Web-{2C6A3473-68F5-D15C-D5D1-19CCE2F886F9}" dt="2024-06-04T15:36:00.415" v="24" actId="20577"/>
        <pc:sldMkLst>
          <pc:docMk/>
          <pc:sldMk cId="0" sldId="271"/>
        </pc:sldMkLst>
        <pc:spChg chg="mod">
          <ac:chgData name="Long Lane Office" userId="S::loffice1@longlane.w-berks.sch.uk::fbb76db6-837b-436c-956a-ac991c3d90ee" providerId="AD" clId="Web-{2C6A3473-68F5-D15C-D5D1-19CCE2F886F9}" dt="2024-06-04T15:36:00.415" v="24" actId="20577"/>
          <ac:spMkLst>
            <pc:docMk/>
            <pc:sldMk cId="0" sldId="271"/>
            <ac:spMk id="192" creationId="{00000000-0000-0000-0000-000000000000}"/>
          </ac:spMkLst>
        </pc:spChg>
      </pc:sldChg>
      <pc:sldChg chg="modSp">
        <pc:chgData name="Long Lane Office" userId="S::loffice1@longlane.w-berks.sch.uk::fbb76db6-837b-436c-956a-ac991c3d90ee" providerId="AD" clId="Web-{2C6A3473-68F5-D15C-D5D1-19CCE2F886F9}" dt="2024-06-04T15:36:34.604" v="28" actId="20577"/>
        <pc:sldMkLst>
          <pc:docMk/>
          <pc:sldMk cId="0" sldId="272"/>
        </pc:sldMkLst>
        <pc:spChg chg="mod">
          <ac:chgData name="Long Lane Office" userId="S::loffice1@longlane.w-berks.sch.uk::fbb76db6-837b-436c-956a-ac991c3d90ee" providerId="AD" clId="Web-{2C6A3473-68F5-D15C-D5D1-19CCE2F886F9}" dt="2024-06-04T15:36:34.604" v="28" actId="20577"/>
          <ac:spMkLst>
            <pc:docMk/>
            <pc:sldMk cId="0" sldId="272"/>
            <ac:spMk id="196" creationId="{00000000-0000-0000-0000-000000000000}"/>
          </ac:spMkLst>
        </pc:spChg>
      </pc:sldChg>
    </pc:docChg>
  </pc:docChgLst>
  <pc:docChgLst>
    <pc:chgData clId="Web-{19FCCF2B-400C-6162-CF5D-80CE0B55CB7A}"/>
    <pc:docChg chg="modSld">
      <pc:chgData name="" userId="" providerId="" clId="Web-{19FCCF2B-400C-6162-CF5D-80CE0B55CB7A}" dt="2025-05-21T19:22:45.895" v="1" actId="1076"/>
      <pc:docMkLst>
        <pc:docMk/>
      </pc:docMkLst>
      <pc:sldChg chg="modSp">
        <pc:chgData name="" userId="" providerId="" clId="Web-{19FCCF2B-400C-6162-CF5D-80CE0B55CB7A}" dt="2025-05-21T19:22:45.895" v="1" actId="1076"/>
        <pc:sldMkLst>
          <pc:docMk/>
          <pc:sldMk cId="0" sldId="257"/>
        </pc:sldMkLst>
        <pc:picChg chg="mod">
          <ac:chgData name="" userId="" providerId="" clId="Web-{19FCCF2B-400C-6162-CF5D-80CE0B55CB7A}" dt="2025-05-21T19:22:44.270" v="0" actId="1076"/>
          <ac:picMkLst>
            <pc:docMk/>
            <pc:sldMk cId="0" sldId="257"/>
            <ac:picMk id="4" creationId="{48F1EFB3-4510-9DE8-7B3F-325BC5FE8E27}"/>
          </ac:picMkLst>
        </pc:picChg>
        <pc:picChg chg="mod">
          <ac:chgData name="" userId="" providerId="" clId="Web-{19FCCF2B-400C-6162-CF5D-80CE0B55CB7A}" dt="2025-05-21T19:22:45.895" v="1" actId="1076"/>
          <ac:picMkLst>
            <pc:docMk/>
            <pc:sldMk cId="0" sldId="257"/>
            <ac:picMk id="125" creationId="{00000000-0000-0000-0000-000000000000}"/>
          </ac:picMkLst>
        </pc:picChg>
      </pc:sldChg>
    </pc:docChg>
  </pc:docChgLst>
  <pc:docChgLst>
    <pc:chgData name="Mrs C. Archer" userId="S::carcher1@longlane.w-berks.sch.uk::90887ebb-0d70-4726-9c05-70a37a2457dc" providerId="AD" clId="Web-{02D26D2E-A5FC-6F40-165E-538243BC8486}"/>
    <pc:docChg chg="modSld">
      <pc:chgData name="Mrs C. Archer" userId="S::carcher1@longlane.w-berks.sch.uk::90887ebb-0d70-4726-9c05-70a37a2457dc" providerId="AD" clId="Web-{02D26D2E-A5FC-6F40-165E-538243BC8486}" dt="2023-06-15T22:48:23.513" v="1" actId="1076"/>
      <pc:docMkLst>
        <pc:docMk/>
      </pc:docMkLst>
      <pc:sldChg chg="modSp">
        <pc:chgData name="Mrs C. Archer" userId="S::carcher1@longlane.w-berks.sch.uk::90887ebb-0d70-4726-9c05-70a37a2457dc" providerId="AD" clId="Web-{02D26D2E-A5FC-6F40-165E-538243BC8486}" dt="2023-06-15T22:48:23.513" v="1" actId="1076"/>
        <pc:sldMkLst>
          <pc:docMk/>
          <pc:sldMk cId="0" sldId="256"/>
        </pc:sldMkLst>
        <pc:picChg chg="mod">
          <ac:chgData name="Mrs C. Archer" userId="S::carcher1@longlane.w-berks.sch.uk::90887ebb-0d70-4726-9c05-70a37a2457dc" providerId="AD" clId="Web-{02D26D2E-A5FC-6F40-165E-538243BC8486}" dt="2023-06-15T22:48:23.513" v="1" actId="1076"/>
          <ac:picMkLst>
            <pc:docMk/>
            <pc:sldMk cId="0" sldId="256"/>
            <ac:picMk id="122" creationId="{00000000-0000-0000-0000-000000000000}"/>
          </ac:picMkLst>
        </pc:picChg>
      </pc:sldChg>
    </pc:docChg>
  </pc:docChgLst>
  <pc:docChgLst>
    <pc:chgData name="Long Lane Office" userId="S::loffice1@longlane.w-berks.sch.uk::fbb76db6-837b-436c-956a-ac991c3d90ee" providerId="AD" clId="Web-{442ECC97-D30A-4582-946D-D096C22064D4}"/>
    <pc:docChg chg="modSld">
      <pc:chgData name="Long Lane Office" userId="S::loffice1@longlane.w-berks.sch.uk::fbb76db6-837b-436c-956a-ac991c3d90ee" providerId="AD" clId="Web-{442ECC97-D30A-4582-946D-D096C22064D4}" dt="2024-06-05T10:13:36.305" v="29" actId="20577"/>
      <pc:docMkLst>
        <pc:docMk/>
      </pc:docMkLst>
      <pc:sldChg chg="modSp">
        <pc:chgData name="Long Lane Office" userId="S::loffice1@longlane.w-berks.sch.uk::fbb76db6-837b-436c-956a-ac991c3d90ee" providerId="AD" clId="Web-{442ECC97-D30A-4582-946D-D096C22064D4}" dt="2024-06-05T10:13:36.305" v="29" actId="20577"/>
        <pc:sldMkLst>
          <pc:docMk/>
          <pc:sldMk cId="0" sldId="265"/>
        </pc:sldMkLst>
        <pc:spChg chg="mod">
          <ac:chgData name="Long Lane Office" userId="S::loffice1@longlane.w-berks.sch.uk::fbb76db6-837b-436c-956a-ac991c3d90ee" providerId="AD" clId="Web-{442ECC97-D30A-4582-946D-D096C22064D4}" dt="2024-06-05T10:13:36.305" v="29" actId="20577"/>
          <ac:spMkLst>
            <pc:docMk/>
            <pc:sldMk cId="0" sldId="265"/>
            <ac:spMk id="159" creationId="{00000000-0000-0000-0000-000000000000}"/>
          </ac:spMkLst>
        </pc:spChg>
      </pc:sldChg>
    </pc:docChg>
  </pc:docChgLst>
  <pc:docChgLst>
    <pc:chgData name="Miss K. Penn" userId="S::kpenn@longlane.w-berks.sch.uk::2f349c5e-25b2-498d-bf72-868e6a74cf7d" providerId="AD" clId="Web-{1A045068-25B0-B33A-D14A-BEF23A81D7A1}"/>
    <pc:docChg chg="modSld">
      <pc:chgData name="Miss K. Penn" userId="S::kpenn@longlane.w-berks.sch.uk::2f349c5e-25b2-498d-bf72-868e6a74cf7d" providerId="AD" clId="Web-{1A045068-25B0-B33A-D14A-BEF23A81D7A1}" dt="2024-06-03T17:30:38.950" v="434" actId="20577"/>
      <pc:docMkLst>
        <pc:docMk/>
      </pc:docMkLst>
      <pc:sldChg chg="modSp">
        <pc:chgData name="Miss K. Penn" userId="S::kpenn@longlane.w-berks.sch.uk::2f349c5e-25b2-498d-bf72-868e6a74cf7d" providerId="AD" clId="Web-{1A045068-25B0-B33A-D14A-BEF23A81D7A1}" dt="2024-06-03T17:10:24.763" v="34" actId="20577"/>
        <pc:sldMkLst>
          <pc:docMk/>
          <pc:sldMk cId="0" sldId="259"/>
        </pc:sldMkLst>
        <pc:spChg chg="mod">
          <ac:chgData name="Miss K. Penn" userId="S::kpenn@longlane.w-berks.sch.uk::2f349c5e-25b2-498d-bf72-868e6a74cf7d" providerId="AD" clId="Web-{1A045068-25B0-B33A-D14A-BEF23A81D7A1}" dt="2024-06-03T17:10:24.763" v="34" actId="20577"/>
          <ac:spMkLst>
            <pc:docMk/>
            <pc:sldMk cId="0" sldId="259"/>
            <ac:spMk id="133" creationId="{00000000-0000-0000-0000-000000000000}"/>
          </ac:spMkLst>
        </pc:spChg>
      </pc:sldChg>
      <pc:sldChg chg="modSp">
        <pc:chgData name="Miss K. Penn" userId="S::kpenn@longlane.w-berks.sch.uk::2f349c5e-25b2-498d-bf72-868e6a74cf7d" providerId="AD" clId="Web-{1A045068-25B0-B33A-D14A-BEF23A81D7A1}" dt="2024-06-03T17:15:59.396" v="166" actId="20577"/>
        <pc:sldMkLst>
          <pc:docMk/>
          <pc:sldMk cId="0" sldId="261"/>
        </pc:sldMkLst>
        <pc:spChg chg="mod">
          <ac:chgData name="Miss K. Penn" userId="S::kpenn@longlane.w-berks.sch.uk::2f349c5e-25b2-498d-bf72-868e6a74cf7d" providerId="AD" clId="Web-{1A045068-25B0-B33A-D14A-BEF23A81D7A1}" dt="2024-06-03T17:11:25.483" v="35" actId="20577"/>
          <ac:spMkLst>
            <pc:docMk/>
            <pc:sldMk cId="0" sldId="261"/>
            <ac:spMk id="138" creationId="{00000000-0000-0000-0000-000000000000}"/>
          </ac:spMkLst>
        </pc:spChg>
        <pc:spChg chg="mod">
          <ac:chgData name="Miss K. Penn" userId="S::kpenn@longlane.w-berks.sch.uk::2f349c5e-25b2-498d-bf72-868e6a74cf7d" providerId="AD" clId="Web-{1A045068-25B0-B33A-D14A-BEF23A81D7A1}" dt="2024-06-03T17:15:59.396" v="166" actId="20577"/>
          <ac:spMkLst>
            <pc:docMk/>
            <pc:sldMk cId="0" sldId="261"/>
            <ac:spMk id="139" creationId="{00000000-0000-0000-0000-000000000000}"/>
          </ac:spMkLst>
        </pc:spChg>
      </pc:sldChg>
      <pc:sldChg chg="modSp">
        <pc:chgData name="Miss K. Penn" userId="S::kpenn@longlane.w-berks.sch.uk::2f349c5e-25b2-498d-bf72-868e6a74cf7d" providerId="AD" clId="Web-{1A045068-25B0-B33A-D14A-BEF23A81D7A1}" dt="2024-06-03T17:17:18.273" v="170" actId="20577"/>
        <pc:sldMkLst>
          <pc:docMk/>
          <pc:sldMk cId="0" sldId="263"/>
        </pc:sldMkLst>
        <pc:spChg chg="mod">
          <ac:chgData name="Miss K. Penn" userId="S::kpenn@longlane.w-berks.sch.uk::2f349c5e-25b2-498d-bf72-868e6a74cf7d" providerId="AD" clId="Web-{1A045068-25B0-B33A-D14A-BEF23A81D7A1}" dt="2024-06-03T17:17:18.273" v="170" actId="20577"/>
          <ac:spMkLst>
            <pc:docMk/>
            <pc:sldMk cId="0" sldId="263"/>
            <ac:spMk id="149" creationId="{00000000-0000-0000-0000-000000000000}"/>
          </ac:spMkLst>
        </pc:spChg>
      </pc:sldChg>
      <pc:sldChg chg="modSp">
        <pc:chgData name="Miss K. Penn" userId="S::kpenn@longlane.w-berks.sch.uk::2f349c5e-25b2-498d-bf72-868e6a74cf7d" providerId="AD" clId="Web-{1A045068-25B0-B33A-D14A-BEF23A81D7A1}" dt="2024-06-03T17:21:09.873" v="259" actId="20577"/>
        <pc:sldMkLst>
          <pc:docMk/>
          <pc:sldMk cId="0" sldId="265"/>
        </pc:sldMkLst>
        <pc:spChg chg="mod">
          <ac:chgData name="Miss K. Penn" userId="S::kpenn@longlane.w-berks.sch.uk::2f349c5e-25b2-498d-bf72-868e6a74cf7d" providerId="AD" clId="Web-{1A045068-25B0-B33A-D14A-BEF23A81D7A1}" dt="2024-06-03T17:21:09.873" v="259" actId="20577"/>
          <ac:spMkLst>
            <pc:docMk/>
            <pc:sldMk cId="0" sldId="265"/>
            <ac:spMk id="159" creationId="{00000000-0000-0000-0000-000000000000}"/>
          </ac:spMkLst>
        </pc:spChg>
      </pc:sldChg>
      <pc:sldChg chg="modSp">
        <pc:chgData name="Miss K. Penn" userId="S::kpenn@longlane.w-berks.sch.uk::2f349c5e-25b2-498d-bf72-868e6a74cf7d" providerId="AD" clId="Web-{1A045068-25B0-B33A-D14A-BEF23A81D7A1}" dt="2024-06-03T17:22:44.704" v="263" actId="20577"/>
        <pc:sldMkLst>
          <pc:docMk/>
          <pc:sldMk cId="0" sldId="269"/>
        </pc:sldMkLst>
        <pc:spChg chg="mod">
          <ac:chgData name="Miss K. Penn" userId="S::kpenn@longlane.w-berks.sch.uk::2f349c5e-25b2-498d-bf72-868e6a74cf7d" providerId="AD" clId="Web-{1A045068-25B0-B33A-D14A-BEF23A81D7A1}" dt="2024-06-03T17:22:20.469" v="260" actId="20577"/>
          <ac:spMkLst>
            <pc:docMk/>
            <pc:sldMk cId="0" sldId="269"/>
            <ac:spMk id="181" creationId="{00000000-0000-0000-0000-000000000000}"/>
          </ac:spMkLst>
        </pc:spChg>
        <pc:spChg chg="mod">
          <ac:chgData name="Miss K. Penn" userId="S::kpenn@longlane.w-berks.sch.uk::2f349c5e-25b2-498d-bf72-868e6a74cf7d" providerId="AD" clId="Web-{1A045068-25B0-B33A-D14A-BEF23A81D7A1}" dt="2024-06-03T17:22:44.704" v="263" actId="20577"/>
          <ac:spMkLst>
            <pc:docMk/>
            <pc:sldMk cId="0" sldId="269"/>
            <ac:spMk id="182" creationId="{00000000-0000-0000-0000-000000000000}"/>
          </ac:spMkLst>
        </pc:spChg>
      </pc:sldChg>
      <pc:sldChg chg="modSp">
        <pc:chgData name="Miss K. Penn" userId="S::kpenn@longlane.w-berks.sch.uk::2f349c5e-25b2-498d-bf72-868e6a74cf7d" providerId="AD" clId="Web-{1A045068-25B0-B33A-D14A-BEF23A81D7A1}" dt="2024-06-03T17:25:42.489" v="354" actId="20577"/>
        <pc:sldMkLst>
          <pc:docMk/>
          <pc:sldMk cId="0" sldId="270"/>
        </pc:sldMkLst>
        <pc:spChg chg="mod">
          <ac:chgData name="Miss K. Penn" userId="S::kpenn@longlane.w-berks.sch.uk::2f349c5e-25b2-498d-bf72-868e6a74cf7d" providerId="AD" clId="Web-{1A045068-25B0-B33A-D14A-BEF23A81D7A1}" dt="2024-06-03T17:25:42.489" v="354" actId="20577"/>
          <ac:spMkLst>
            <pc:docMk/>
            <pc:sldMk cId="0" sldId="270"/>
            <ac:spMk id="185" creationId="{00000000-0000-0000-0000-000000000000}"/>
          </ac:spMkLst>
        </pc:spChg>
      </pc:sldChg>
      <pc:sldChg chg="modSp">
        <pc:chgData name="Miss K. Penn" userId="S::kpenn@longlane.w-berks.sch.uk::2f349c5e-25b2-498d-bf72-868e6a74cf7d" providerId="AD" clId="Web-{1A045068-25B0-B33A-D14A-BEF23A81D7A1}" dt="2024-06-03T17:30:38.950" v="434" actId="20577"/>
        <pc:sldMkLst>
          <pc:docMk/>
          <pc:sldMk cId="0" sldId="272"/>
        </pc:sldMkLst>
        <pc:spChg chg="mod">
          <ac:chgData name="Miss K. Penn" userId="S::kpenn@longlane.w-berks.sch.uk::2f349c5e-25b2-498d-bf72-868e6a74cf7d" providerId="AD" clId="Web-{1A045068-25B0-B33A-D14A-BEF23A81D7A1}" dt="2024-06-03T17:30:38.950" v="434" actId="20577"/>
          <ac:spMkLst>
            <pc:docMk/>
            <pc:sldMk cId="0" sldId="272"/>
            <ac:spMk id="196" creationId="{00000000-0000-0000-0000-000000000000}"/>
          </ac:spMkLst>
        </pc:spChg>
        <pc:spChg chg="mod">
          <ac:chgData name="Miss K. Penn" userId="S::kpenn@longlane.w-berks.sch.uk::2f349c5e-25b2-498d-bf72-868e6a74cf7d" providerId="AD" clId="Web-{1A045068-25B0-B33A-D14A-BEF23A81D7A1}" dt="2024-06-03T17:30:11.715" v="425" actId="1076"/>
          <ac:spMkLst>
            <pc:docMk/>
            <pc:sldMk cId="0" sldId="272"/>
            <ac:spMk id="197" creationId="{00000000-0000-0000-0000-000000000000}"/>
          </ac:spMkLst>
        </pc:spChg>
        <pc:spChg chg="mod">
          <ac:chgData name="Miss K. Penn" userId="S::kpenn@longlane.w-berks.sch.uk::2f349c5e-25b2-498d-bf72-868e6a74cf7d" providerId="AD" clId="Web-{1A045068-25B0-B33A-D14A-BEF23A81D7A1}" dt="2024-06-03T17:29:05.932" v="402" actId="1076"/>
          <ac:spMkLst>
            <pc:docMk/>
            <pc:sldMk cId="0" sldId="272"/>
            <ac:spMk id="198" creationId="{00000000-0000-0000-0000-000000000000}"/>
          </ac:spMkLst>
        </pc:spChg>
        <pc:picChg chg="mod">
          <ac:chgData name="Miss K. Penn" userId="S::kpenn@longlane.w-berks.sch.uk::2f349c5e-25b2-498d-bf72-868e6a74cf7d" providerId="AD" clId="Web-{1A045068-25B0-B33A-D14A-BEF23A81D7A1}" dt="2024-06-03T17:30:00.574" v="421" actId="1076"/>
          <ac:picMkLst>
            <pc:docMk/>
            <pc:sldMk cId="0" sldId="272"/>
            <ac:picMk id="199" creationId="{00000000-0000-0000-0000-000000000000}"/>
          </ac:picMkLst>
        </pc:picChg>
      </pc:sldChg>
    </pc:docChg>
  </pc:docChgLst>
  <pc:docChgLst>
    <pc:chgData name="Miss K. Penn" userId="S::kpenn@longlane.w-berks.sch.uk::2f349c5e-25b2-498d-bf72-868e6a74cf7d" providerId="AD" clId="Web-{E9A8910E-5BB0-20D4-B02F-9A3059393911}"/>
    <pc:docChg chg="modSld">
      <pc:chgData name="Miss K. Penn" userId="S::kpenn@longlane.w-berks.sch.uk::2f349c5e-25b2-498d-bf72-868e6a74cf7d" providerId="AD" clId="Web-{E9A8910E-5BB0-20D4-B02F-9A3059393911}" dt="2023-05-17T13:52:03.023" v="71" actId="20577"/>
      <pc:docMkLst>
        <pc:docMk/>
      </pc:docMkLst>
      <pc:sldChg chg="modSp">
        <pc:chgData name="Miss K. Penn" userId="S::kpenn@longlane.w-berks.sch.uk::2f349c5e-25b2-498d-bf72-868e6a74cf7d" providerId="AD" clId="Web-{E9A8910E-5BB0-20D4-B02F-9A3059393911}" dt="2023-05-17T13:51:52.179" v="69" actId="20577"/>
        <pc:sldMkLst>
          <pc:docMk/>
          <pc:sldMk cId="0" sldId="256"/>
        </pc:sldMkLst>
        <pc:spChg chg="mod">
          <ac:chgData name="Miss K. Penn" userId="S::kpenn@longlane.w-berks.sch.uk::2f349c5e-25b2-498d-bf72-868e6a74cf7d" providerId="AD" clId="Web-{E9A8910E-5BB0-20D4-B02F-9A3059393911}" dt="2023-05-17T13:51:52.179" v="69" actId="20577"/>
          <ac:spMkLst>
            <pc:docMk/>
            <pc:sldMk cId="0" sldId="256"/>
            <ac:spMk id="119" creationId="{00000000-0000-0000-0000-000000000000}"/>
          </ac:spMkLst>
        </pc:spChg>
      </pc:sldChg>
      <pc:sldChg chg="modSp">
        <pc:chgData name="Miss K. Penn" userId="S::kpenn@longlane.w-berks.sch.uk::2f349c5e-25b2-498d-bf72-868e6a74cf7d" providerId="AD" clId="Web-{E9A8910E-5BB0-20D4-B02F-9A3059393911}" dt="2023-05-17T13:51:57.038" v="70" actId="20577"/>
        <pc:sldMkLst>
          <pc:docMk/>
          <pc:sldMk cId="0" sldId="257"/>
        </pc:sldMkLst>
        <pc:spChg chg="mod">
          <ac:chgData name="Miss K. Penn" userId="S::kpenn@longlane.w-berks.sch.uk::2f349c5e-25b2-498d-bf72-868e6a74cf7d" providerId="AD" clId="Web-{E9A8910E-5BB0-20D4-B02F-9A3059393911}" dt="2023-05-17T13:51:57.038" v="70" actId="20577"/>
          <ac:spMkLst>
            <pc:docMk/>
            <pc:sldMk cId="0" sldId="257"/>
            <ac:spMk id="124" creationId="{00000000-0000-0000-0000-000000000000}"/>
          </ac:spMkLst>
        </pc:spChg>
      </pc:sldChg>
      <pc:sldChg chg="modSp">
        <pc:chgData name="Miss K. Penn" userId="S::kpenn@longlane.w-berks.sch.uk::2f349c5e-25b2-498d-bf72-868e6a74cf7d" providerId="AD" clId="Web-{E9A8910E-5BB0-20D4-B02F-9A3059393911}" dt="2023-05-17T13:52:03.023" v="71" actId="20577"/>
        <pc:sldMkLst>
          <pc:docMk/>
          <pc:sldMk cId="0" sldId="258"/>
        </pc:sldMkLst>
        <pc:spChg chg="mod">
          <ac:chgData name="Miss K. Penn" userId="S::kpenn@longlane.w-berks.sch.uk::2f349c5e-25b2-498d-bf72-868e6a74cf7d" providerId="AD" clId="Web-{E9A8910E-5BB0-20D4-B02F-9A3059393911}" dt="2023-05-17T13:52:03.023" v="71" actId="20577"/>
          <ac:spMkLst>
            <pc:docMk/>
            <pc:sldMk cId="0" sldId="258"/>
            <ac:spMk id="128" creationId="{00000000-0000-0000-0000-000000000000}"/>
          </ac:spMkLst>
        </pc:spChg>
      </pc:sldChg>
      <pc:sldChg chg="modSp">
        <pc:chgData name="Miss K. Penn" userId="S::kpenn@longlane.w-berks.sch.uk::2f349c5e-25b2-498d-bf72-868e6a74cf7d" providerId="AD" clId="Web-{E9A8910E-5BB0-20D4-B02F-9A3059393911}" dt="2023-05-17T13:48:06.203" v="43" actId="20577"/>
        <pc:sldMkLst>
          <pc:docMk/>
          <pc:sldMk cId="0" sldId="259"/>
        </pc:sldMkLst>
        <pc:spChg chg="mod">
          <ac:chgData name="Miss K. Penn" userId="S::kpenn@longlane.w-berks.sch.uk::2f349c5e-25b2-498d-bf72-868e6a74cf7d" providerId="AD" clId="Web-{E9A8910E-5BB0-20D4-B02F-9A3059393911}" dt="2023-05-17T13:48:06.203" v="43" actId="20577"/>
          <ac:spMkLst>
            <pc:docMk/>
            <pc:sldMk cId="0" sldId="259"/>
            <ac:spMk id="133" creationId="{00000000-0000-0000-0000-000000000000}"/>
          </ac:spMkLst>
        </pc:spChg>
      </pc:sldChg>
      <pc:sldChg chg="modSp">
        <pc:chgData name="Miss K. Penn" userId="S::kpenn@longlane.w-berks.sch.uk::2f349c5e-25b2-498d-bf72-868e6a74cf7d" providerId="AD" clId="Web-{E9A8910E-5BB0-20D4-B02F-9A3059393911}" dt="2023-05-17T13:48:57.736" v="48" actId="20577"/>
        <pc:sldMkLst>
          <pc:docMk/>
          <pc:sldMk cId="0" sldId="261"/>
        </pc:sldMkLst>
        <pc:spChg chg="mod">
          <ac:chgData name="Miss K. Penn" userId="S::kpenn@longlane.w-berks.sch.uk::2f349c5e-25b2-498d-bf72-868e6a74cf7d" providerId="AD" clId="Web-{E9A8910E-5BB0-20D4-B02F-9A3059393911}" dt="2023-05-17T13:48:57.736" v="48" actId="20577"/>
          <ac:spMkLst>
            <pc:docMk/>
            <pc:sldMk cId="0" sldId="261"/>
            <ac:spMk id="139" creationId="{00000000-0000-0000-0000-000000000000}"/>
          </ac:spMkLst>
        </pc:spChg>
      </pc:sldChg>
      <pc:sldChg chg="modSp">
        <pc:chgData name="Miss K. Penn" userId="S::kpenn@longlane.w-berks.sch.uk::2f349c5e-25b2-498d-bf72-868e6a74cf7d" providerId="AD" clId="Web-{E9A8910E-5BB0-20D4-B02F-9A3059393911}" dt="2023-05-17T13:51:06.240" v="66" actId="20577"/>
        <pc:sldMkLst>
          <pc:docMk/>
          <pc:sldMk cId="0" sldId="265"/>
        </pc:sldMkLst>
        <pc:spChg chg="mod">
          <ac:chgData name="Miss K. Penn" userId="S::kpenn@longlane.w-berks.sch.uk::2f349c5e-25b2-498d-bf72-868e6a74cf7d" providerId="AD" clId="Web-{E9A8910E-5BB0-20D4-B02F-9A3059393911}" dt="2023-05-17T13:51:06.240" v="66" actId="20577"/>
          <ac:spMkLst>
            <pc:docMk/>
            <pc:sldMk cId="0" sldId="265"/>
            <ac:spMk id="2" creationId="{1BB00C30-A06D-FA6B-75E6-17F9AEF02995}"/>
          </ac:spMkLst>
        </pc:spChg>
        <pc:spChg chg="mod">
          <ac:chgData name="Miss K. Penn" userId="S::kpenn@longlane.w-berks.sch.uk::2f349c5e-25b2-498d-bf72-868e6a74cf7d" providerId="AD" clId="Web-{E9A8910E-5BB0-20D4-B02F-9A3059393911}" dt="2023-05-17T13:50:19.770" v="59" actId="1076"/>
          <ac:spMkLst>
            <pc:docMk/>
            <pc:sldMk cId="0" sldId="265"/>
            <ac:spMk id="159" creationId="{00000000-0000-0000-0000-000000000000}"/>
          </ac:spMkLst>
        </pc:spChg>
      </pc:sldChg>
      <pc:sldChg chg="modSp">
        <pc:chgData name="Miss K. Penn" userId="S::kpenn@longlane.w-berks.sch.uk::2f349c5e-25b2-498d-bf72-868e6a74cf7d" providerId="AD" clId="Web-{E9A8910E-5BB0-20D4-B02F-9A3059393911}" dt="2023-05-17T13:51:34.788" v="68" actId="20577"/>
        <pc:sldMkLst>
          <pc:docMk/>
          <pc:sldMk cId="0" sldId="272"/>
        </pc:sldMkLst>
        <pc:spChg chg="mod">
          <ac:chgData name="Miss K. Penn" userId="S::kpenn@longlane.w-berks.sch.uk::2f349c5e-25b2-498d-bf72-868e6a74cf7d" providerId="AD" clId="Web-{E9A8910E-5BB0-20D4-B02F-9A3059393911}" dt="2023-05-17T13:51:34.788" v="68" actId="20577"/>
          <ac:spMkLst>
            <pc:docMk/>
            <pc:sldMk cId="0" sldId="272"/>
            <ac:spMk id="197" creationId="{00000000-0000-0000-0000-000000000000}"/>
          </ac:spMkLst>
        </pc:spChg>
      </pc:sldChg>
    </pc:docChg>
  </pc:docChgLst>
  <pc:docChgLst>
    <pc:chgData name="Long Lane Office" userId="S::loffice1@longlane.w-berks.sch.uk::fbb76db6-837b-436c-956a-ac991c3d90ee" providerId="AD" clId="Web-{4B86C655-09CF-5F9C-6A12-9F58074D206B}"/>
    <pc:docChg chg="modSld">
      <pc:chgData name="Long Lane Office" userId="S::loffice1@longlane.w-berks.sch.uk::fbb76db6-837b-436c-956a-ac991c3d90ee" providerId="AD" clId="Web-{4B86C655-09CF-5F9C-6A12-9F58074D206B}" dt="2024-06-05T10:23:41.853" v="84" actId="20577"/>
      <pc:docMkLst>
        <pc:docMk/>
      </pc:docMkLst>
      <pc:sldChg chg="modSp">
        <pc:chgData name="Long Lane Office" userId="S::loffice1@longlane.w-berks.sch.uk::fbb76db6-837b-436c-956a-ac991c3d90ee" providerId="AD" clId="Web-{4B86C655-09CF-5F9C-6A12-9F58074D206B}" dt="2024-06-05T10:23:41.853" v="84" actId="20577"/>
        <pc:sldMkLst>
          <pc:docMk/>
          <pc:sldMk cId="0" sldId="265"/>
        </pc:sldMkLst>
        <pc:spChg chg="mod">
          <ac:chgData name="Long Lane Office" userId="S::loffice1@longlane.w-berks.sch.uk::fbb76db6-837b-436c-956a-ac991c3d90ee" providerId="AD" clId="Web-{4B86C655-09CF-5F9C-6A12-9F58074D206B}" dt="2024-06-05T10:23:41.853" v="84" actId="20577"/>
          <ac:spMkLst>
            <pc:docMk/>
            <pc:sldMk cId="0" sldId="265"/>
            <ac:spMk id="159" creationId="{00000000-0000-0000-0000-000000000000}"/>
          </ac:spMkLst>
        </pc:spChg>
      </pc:sldChg>
    </pc:docChg>
  </pc:docChgLst>
  <pc:docChgLst>
    <pc:chgData name="Miss K. Penn" userId="S::kpenn@longlane.w-berks.sch.uk::2f349c5e-25b2-498d-bf72-868e6a74cf7d" providerId="AD" clId="Web-{7FE2071F-87E0-0709-D2B6-7A1B39A7BDEF}"/>
    <pc:docChg chg="modSld">
      <pc:chgData name="Miss K. Penn" userId="S::kpenn@longlane.w-berks.sch.uk::2f349c5e-25b2-498d-bf72-868e6a74cf7d" providerId="AD" clId="Web-{7FE2071F-87E0-0709-D2B6-7A1B39A7BDEF}" dt="2023-05-19T14:45:52.824" v="4" actId="20577"/>
      <pc:docMkLst>
        <pc:docMk/>
      </pc:docMkLst>
      <pc:sldChg chg="modSp">
        <pc:chgData name="Miss K. Penn" userId="S::kpenn@longlane.w-berks.sch.uk::2f349c5e-25b2-498d-bf72-868e6a74cf7d" providerId="AD" clId="Web-{7FE2071F-87E0-0709-D2B6-7A1B39A7BDEF}" dt="2023-05-19T14:45:52.824" v="4" actId="20577"/>
        <pc:sldMkLst>
          <pc:docMk/>
          <pc:sldMk cId="0" sldId="260"/>
        </pc:sldMkLst>
        <pc:spChg chg="mod">
          <ac:chgData name="Miss K. Penn" userId="S::kpenn@longlane.w-berks.sch.uk::2f349c5e-25b2-498d-bf72-868e6a74cf7d" providerId="AD" clId="Web-{7FE2071F-87E0-0709-D2B6-7A1B39A7BDEF}" dt="2023-05-19T14:45:52.824" v="4" actId="20577"/>
          <ac:spMkLst>
            <pc:docMk/>
            <pc:sldMk cId="0" sldId="260"/>
            <ac:spMk id="136" creationId="{00000000-0000-0000-0000-000000000000}"/>
          </ac:spMkLst>
        </pc:spChg>
      </pc:sldChg>
    </pc:docChg>
  </pc:docChgLst>
  <pc:docChgLst>
    <pc:chgData name="Miss K. Penn" userId="S::kpenn@longlane.w-berks.sch.uk::2f349c5e-25b2-498d-bf72-868e6a74cf7d" providerId="AD" clId="Web-{1F97F584-9A74-BC13-4102-680F0981DB53}"/>
    <pc:docChg chg="delSld modSld sldOrd">
      <pc:chgData name="Miss K. Penn" userId="S::kpenn@longlane.w-berks.sch.uk::2f349c5e-25b2-498d-bf72-868e6a74cf7d" providerId="AD" clId="Web-{1F97F584-9A74-BC13-4102-680F0981DB53}" dt="2024-06-04T05:27:13.314" v="285"/>
      <pc:docMkLst>
        <pc:docMk/>
      </pc:docMkLst>
      <pc:sldChg chg="addSp modSp">
        <pc:chgData name="Miss K. Penn" userId="S::kpenn@longlane.w-berks.sch.uk::2f349c5e-25b2-498d-bf72-868e6a74cf7d" providerId="AD" clId="Web-{1F97F584-9A74-BC13-4102-680F0981DB53}" dt="2024-06-04T05:27:08.658" v="284" actId="14100"/>
        <pc:sldMkLst>
          <pc:docMk/>
          <pc:sldMk cId="0" sldId="257"/>
        </pc:sldMkLst>
        <pc:spChg chg="add mod">
          <ac:chgData name="Miss K. Penn" userId="S::kpenn@longlane.w-berks.sch.uk::2f349c5e-25b2-498d-bf72-868e6a74cf7d" providerId="AD" clId="Web-{1F97F584-9A74-BC13-4102-680F0981DB53}" dt="2024-06-04T05:24:13.042" v="270" actId="1076"/>
          <ac:spMkLst>
            <pc:docMk/>
            <pc:sldMk cId="0" sldId="257"/>
            <ac:spMk id="5" creationId="{6424AB86-7BEA-FCA2-AE6F-6747FC11389B}"/>
          </ac:spMkLst>
        </pc:spChg>
        <pc:spChg chg="mod">
          <ac:chgData name="Miss K. Penn" userId="S::kpenn@longlane.w-berks.sch.uk::2f349c5e-25b2-498d-bf72-868e6a74cf7d" providerId="AD" clId="Web-{1F97F584-9A74-BC13-4102-680F0981DB53}" dt="2024-06-04T05:27:08.658" v="284" actId="14100"/>
          <ac:spMkLst>
            <pc:docMk/>
            <pc:sldMk cId="0" sldId="257"/>
            <ac:spMk id="124" creationId="{00000000-0000-0000-0000-000000000000}"/>
          </ac:spMkLst>
        </pc:spChg>
        <pc:picChg chg="add mod">
          <ac:chgData name="Miss K. Penn" userId="S::kpenn@longlane.w-berks.sch.uk::2f349c5e-25b2-498d-bf72-868e6a74cf7d" providerId="AD" clId="Web-{1F97F584-9A74-BC13-4102-680F0981DB53}" dt="2024-06-04T05:23:31.947" v="265" actId="1076"/>
          <ac:picMkLst>
            <pc:docMk/>
            <pc:sldMk cId="0" sldId="257"/>
            <ac:picMk id="3" creationId="{9DD73E55-DBCB-D650-BFB1-A93DB8FBC565}"/>
          </ac:picMkLst>
        </pc:picChg>
      </pc:sldChg>
      <pc:sldChg chg="del">
        <pc:chgData name="Miss K. Penn" userId="S::kpenn@longlane.w-berks.sch.uk::2f349c5e-25b2-498d-bf72-868e6a74cf7d" providerId="AD" clId="Web-{1F97F584-9A74-BC13-4102-680F0981DB53}" dt="2024-06-04T05:27:13.314" v="285"/>
        <pc:sldMkLst>
          <pc:docMk/>
          <pc:sldMk cId="0" sldId="258"/>
        </pc:sldMkLst>
      </pc:sldChg>
      <pc:sldChg chg="modSp">
        <pc:chgData name="Miss K. Penn" userId="S::kpenn@longlane.w-berks.sch.uk::2f349c5e-25b2-498d-bf72-868e6a74cf7d" providerId="AD" clId="Web-{1F97F584-9A74-BC13-4102-680F0981DB53}" dt="2024-06-04T05:15:56.885" v="261" actId="20577"/>
        <pc:sldMkLst>
          <pc:docMk/>
          <pc:sldMk cId="0" sldId="259"/>
        </pc:sldMkLst>
        <pc:spChg chg="mod">
          <ac:chgData name="Miss K. Penn" userId="S::kpenn@longlane.w-berks.sch.uk::2f349c5e-25b2-498d-bf72-868e6a74cf7d" providerId="AD" clId="Web-{1F97F584-9A74-BC13-4102-680F0981DB53}" dt="2024-06-04T05:15:56.885" v="261" actId="20577"/>
          <ac:spMkLst>
            <pc:docMk/>
            <pc:sldMk cId="0" sldId="259"/>
            <ac:spMk id="133" creationId="{00000000-0000-0000-0000-000000000000}"/>
          </ac:spMkLst>
        </pc:spChg>
      </pc:sldChg>
      <pc:sldChg chg="addSp modSp">
        <pc:chgData name="Miss K. Penn" userId="S::kpenn@longlane.w-berks.sch.uk::2f349c5e-25b2-498d-bf72-868e6a74cf7d" providerId="AD" clId="Web-{1F97F584-9A74-BC13-4102-680F0981DB53}" dt="2024-06-04T05:17:20.029" v="262" actId="20577"/>
        <pc:sldMkLst>
          <pc:docMk/>
          <pc:sldMk cId="0" sldId="265"/>
        </pc:sldMkLst>
        <pc:spChg chg="mod">
          <ac:chgData name="Miss K. Penn" userId="S::kpenn@longlane.w-berks.sch.uk::2f349c5e-25b2-498d-bf72-868e6a74cf7d" providerId="AD" clId="Web-{1F97F584-9A74-BC13-4102-680F0981DB53}" dt="2024-06-04T05:17:20.029" v="262" actId="20577"/>
          <ac:spMkLst>
            <pc:docMk/>
            <pc:sldMk cId="0" sldId="265"/>
            <ac:spMk id="159" creationId="{00000000-0000-0000-0000-000000000000}"/>
          </ac:spMkLst>
        </pc:spChg>
        <pc:picChg chg="add mod">
          <ac:chgData name="Miss K. Penn" userId="S::kpenn@longlane.w-berks.sch.uk::2f349c5e-25b2-498d-bf72-868e6a74cf7d" providerId="AD" clId="Web-{1F97F584-9A74-BC13-4102-680F0981DB53}" dt="2024-06-04T05:04:29.593" v="226" actId="14100"/>
          <ac:picMkLst>
            <pc:docMk/>
            <pc:sldMk cId="0" sldId="265"/>
            <ac:picMk id="2" creationId="{E3C88ADA-EB34-0B7D-6B8A-834EE210BD36}"/>
          </ac:picMkLst>
        </pc:picChg>
      </pc:sldChg>
      <pc:sldChg chg="modSp ord">
        <pc:chgData name="Miss K. Penn" userId="S::kpenn@longlane.w-berks.sch.uk::2f349c5e-25b2-498d-bf72-868e6a74cf7d" providerId="AD" clId="Web-{1F97F584-9A74-BC13-4102-680F0981DB53}" dt="2024-06-04T04:43:54.462" v="206" actId="20577"/>
        <pc:sldMkLst>
          <pc:docMk/>
          <pc:sldMk cId="0" sldId="268"/>
        </pc:sldMkLst>
        <pc:spChg chg="mod">
          <ac:chgData name="Miss K. Penn" userId="S::kpenn@longlane.w-berks.sch.uk::2f349c5e-25b2-498d-bf72-868e6a74cf7d" providerId="AD" clId="Web-{1F97F584-9A74-BC13-4102-680F0981DB53}" dt="2024-06-04T04:43:54.462" v="206" actId="20577"/>
          <ac:spMkLst>
            <pc:docMk/>
            <pc:sldMk cId="0" sldId="268"/>
            <ac:spMk id="168" creationId="{00000000-0000-0000-0000-000000000000}"/>
          </ac:spMkLst>
        </pc:spChg>
      </pc:sldChg>
      <pc:sldChg chg="modSp">
        <pc:chgData name="Miss K. Penn" userId="S::kpenn@longlane.w-berks.sch.uk::2f349c5e-25b2-498d-bf72-868e6a74cf7d" providerId="AD" clId="Web-{1F97F584-9A74-BC13-4102-680F0981DB53}" dt="2024-06-04T04:44:31.119" v="212" actId="1076"/>
        <pc:sldMkLst>
          <pc:docMk/>
          <pc:sldMk cId="4032344052" sldId="273"/>
        </pc:sldMkLst>
        <pc:spChg chg="mod">
          <ac:chgData name="Miss K. Penn" userId="S::kpenn@longlane.w-berks.sch.uk::2f349c5e-25b2-498d-bf72-868e6a74cf7d" providerId="AD" clId="Web-{1F97F584-9A74-BC13-4102-680F0981DB53}" dt="2024-06-04T04:44:31.119" v="212" actId="1076"/>
          <ac:spMkLst>
            <pc:docMk/>
            <pc:sldMk cId="4032344052" sldId="273"/>
            <ac:spMk id="4" creationId="{1BB00C30-A06D-FA6B-75E6-17F9AEF02995}"/>
          </ac:spMkLst>
        </pc:spChg>
      </pc:sldChg>
    </pc:docChg>
  </pc:docChgLst>
  <pc:docChgLst>
    <pc:chgData name="Miss K. Penn" userId="S::kpenn@longlane.w-berks.sch.uk::2f349c5e-25b2-498d-bf72-868e6a74cf7d" providerId="AD" clId="Web-{27B364A5-0FF5-535F-EA1E-4049A58E5BCE}"/>
    <pc:docChg chg="modSld">
      <pc:chgData name="Miss K. Penn" userId="S::kpenn@longlane.w-berks.sch.uk::2f349c5e-25b2-498d-bf72-868e6a74cf7d" providerId="AD" clId="Web-{27B364A5-0FF5-535F-EA1E-4049A58E5BCE}" dt="2025-04-14T15:57:31.691" v="338"/>
      <pc:docMkLst>
        <pc:docMk/>
      </pc:docMkLst>
      <pc:sldChg chg="modSp">
        <pc:chgData name="Miss K. Penn" userId="S::kpenn@longlane.w-berks.sch.uk::2f349c5e-25b2-498d-bf72-868e6a74cf7d" providerId="AD" clId="Web-{27B364A5-0FF5-535F-EA1E-4049A58E5BCE}" dt="2025-04-14T15:33:13.193" v="10" actId="1076"/>
        <pc:sldMkLst>
          <pc:docMk/>
          <pc:sldMk cId="0" sldId="257"/>
        </pc:sldMkLst>
        <pc:spChg chg="mod">
          <ac:chgData name="Miss K. Penn" userId="S::kpenn@longlane.w-berks.sch.uk::2f349c5e-25b2-498d-bf72-868e6a74cf7d" providerId="AD" clId="Web-{27B364A5-0FF5-535F-EA1E-4049A58E5BCE}" dt="2025-04-14T15:32:52.801" v="9" actId="1076"/>
          <ac:spMkLst>
            <pc:docMk/>
            <pc:sldMk cId="0" sldId="257"/>
            <ac:spMk id="5" creationId="{6424AB86-7BEA-FCA2-AE6F-6747FC11389B}"/>
          </ac:spMkLst>
        </pc:spChg>
        <pc:picChg chg="mod">
          <ac:chgData name="Miss K. Penn" userId="S::kpenn@longlane.w-berks.sch.uk::2f349c5e-25b2-498d-bf72-868e6a74cf7d" providerId="AD" clId="Web-{27B364A5-0FF5-535F-EA1E-4049A58E5BCE}" dt="2025-04-14T15:32:37.098" v="8" actId="14100"/>
          <ac:picMkLst>
            <pc:docMk/>
            <pc:sldMk cId="0" sldId="257"/>
            <ac:picMk id="3" creationId="{9DD73E55-DBCB-D650-BFB1-A93DB8FBC565}"/>
          </ac:picMkLst>
        </pc:picChg>
        <pc:picChg chg="mod">
          <ac:chgData name="Miss K. Penn" userId="S::kpenn@longlane.w-berks.sch.uk::2f349c5e-25b2-498d-bf72-868e6a74cf7d" providerId="AD" clId="Web-{27B364A5-0FF5-535F-EA1E-4049A58E5BCE}" dt="2025-04-14T15:33:13.193" v="10" actId="1076"/>
          <ac:picMkLst>
            <pc:docMk/>
            <pc:sldMk cId="0" sldId="257"/>
            <ac:picMk id="4" creationId="{F4BF6BC1-357A-FAE3-099C-FE3AB0304DF9}"/>
          </ac:picMkLst>
        </pc:picChg>
      </pc:sldChg>
      <pc:sldChg chg="modSp">
        <pc:chgData name="Miss K. Penn" userId="S::kpenn@longlane.w-berks.sch.uk::2f349c5e-25b2-498d-bf72-868e6a74cf7d" providerId="AD" clId="Web-{27B364A5-0FF5-535F-EA1E-4049A58E5BCE}" dt="2025-04-14T15:36:41.043" v="32" actId="20577"/>
        <pc:sldMkLst>
          <pc:docMk/>
          <pc:sldMk cId="0" sldId="260"/>
        </pc:sldMkLst>
        <pc:spChg chg="mod">
          <ac:chgData name="Miss K. Penn" userId="S::kpenn@longlane.w-berks.sch.uk::2f349c5e-25b2-498d-bf72-868e6a74cf7d" providerId="AD" clId="Web-{27B364A5-0FF5-535F-EA1E-4049A58E5BCE}" dt="2025-04-14T15:36:40.480" v="29" actId="14100"/>
          <ac:spMkLst>
            <pc:docMk/>
            <pc:sldMk cId="0" sldId="260"/>
            <ac:spMk id="135" creationId="{00000000-0000-0000-0000-000000000000}"/>
          </ac:spMkLst>
        </pc:spChg>
        <pc:spChg chg="mod">
          <ac:chgData name="Miss K. Penn" userId="S::kpenn@longlane.w-berks.sch.uk::2f349c5e-25b2-498d-bf72-868e6a74cf7d" providerId="AD" clId="Web-{27B364A5-0FF5-535F-EA1E-4049A58E5BCE}" dt="2025-04-14T15:36:41.043" v="32" actId="20577"/>
          <ac:spMkLst>
            <pc:docMk/>
            <pc:sldMk cId="0" sldId="260"/>
            <ac:spMk id="136" creationId="{00000000-0000-0000-0000-000000000000}"/>
          </ac:spMkLst>
        </pc:spChg>
      </pc:sldChg>
      <pc:sldChg chg="modSp">
        <pc:chgData name="Miss K. Penn" userId="S::kpenn@longlane.w-berks.sch.uk::2f349c5e-25b2-498d-bf72-868e6a74cf7d" providerId="AD" clId="Web-{27B364A5-0FF5-535F-EA1E-4049A58E5BCE}" dt="2025-04-14T15:39:36.720" v="40" actId="20577"/>
        <pc:sldMkLst>
          <pc:docMk/>
          <pc:sldMk cId="0" sldId="261"/>
        </pc:sldMkLst>
        <pc:spChg chg="mod">
          <ac:chgData name="Miss K. Penn" userId="S::kpenn@longlane.w-berks.sch.uk::2f349c5e-25b2-498d-bf72-868e6a74cf7d" providerId="AD" clId="Web-{27B364A5-0FF5-535F-EA1E-4049A58E5BCE}" dt="2025-04-14T15:39:36.720" v="40" actId="20577"/>
          <ac:spMkLst>
            <pc:docMk/>
            <pc:sldMk cId="0" sldId="261"/>
            <ac:spMk id="139" creationId="{00000000-0000-0000-0000-000000000000}"/>
          </ac:spMkLst>
        </pc:spChg>
      </pc:sldChg>
      <pc:sldChg chg="modSp">
        <pc:chgData name="Miss K. Penn" userId="S::kpenn@longlane.w-berks.sch.uk::2f349c5e-25b2-498d-bf72-868e6a74cf7d" providerId="AD" clId="Web-{27B364A5-0FF5-535F-EA1E-4049A58E5BCE}" dt="2025-04-14T15:41:58.756" v="54" actId="20577"/>
        <pc:sldMkLst>
          <pc:docMk/>
          <pc:sldMk cId="0" sldId="268"/>
        </pc:sldMkLst>
        <pc:spChg chg="mod">
          <ac:chgData name="Miss K. Penn" userId="S::kpenn@longlane.w-berks.sch.uk::2f349c5e-25b2-498d-bf72-868e6a74cf7d" providerId="AD" clId="Web-{27B364A5-0FF5-535F-EA1E-4049A58E5BCE}" dt="2025-04-14T15:41:58.756" v="54" actId="20577"/>
          <ac:spMkLst>
            <pc:docMk/>
            <pc:sldMk cId="0" sldId="268"/>
            <ac:spMk id="168" creationId="{00000000-0000-0000-0000-000000000000}"/>
          </ac:spMkLst>
        </pc:spChg>
      </pc:sldChg>
      <pc:sldChg chg="modSp">
        <pc:chgData name="Miss K. Penn" userId="S::kpenn@longlane.w-berks.sch.uk::2f349c5e-25b2-498d-bf72-868e6a74cf7d" providerId="AD" clId="Web-{27B364A5-0FF5-535F-EA1E-4049A58E5BCE}" dt="2025-04-14T15:48:55.894" v="60" actId="20577"/>
        <pc:sldMkLst>
          <pc:docMk/>
          <pc:sldMk cId="0" sldId="271"/>
        </pc:sldMkLst>
        <pc:spChg chg="mod">
          <ac:chgData name="Miss K. Penn" userId="S::kpenn@longlane.w-berks.sch.uk::2f349c5e-25b2-498d-bf72-868e6a74cf7d" providerId="AD" clId="Web-{27B364A5-0FF5-535F-EA1E-4049A58E5BCE}" dt="2025-04-14T15:48:55.894" v="60" actId="20577"/>
          <ac:spMkLst>
            <pc:docMk/>
            <pc:sldMk cId="0" sldId="271"/>
            <ac:spMk id="192" creationId="{00000000-0000-0000-0000-000000000000}"/>
          </ac:spMkLst>
        </pc:spChg>
      </pc:sldChg>
      <pc:sldChg chg="addSp delSp modSp">
        <pc:chgData name="Miss K. Penn" userId="S::kpenn@longlane.w-berks.sch.uk::2f349c5e-25b2-498d-bf72-868e6a74cf7d" providerId="AD" clId="Web-{27B364A5-0FF5-535F-EA1E-4049A58E5BCE}" dt="2025-04-14T15:57:31.691" v="338"/>
        <pc:sldMkLst>
          <pc:docMk/>
          <pc:sldMk cId="0" sldId="272"/>
        </pc:sldMkLst>
        <pc:spChg chg="add del mod">
          <ac:chgData name="Miss K. Penn" userId="S::kpenn@longlane.w-berks.sch.uk::2f349c5e-25b2-498d-bf72-868e6a74cf7d" providerId="AD" clId="Web-{27B364A5-0FF5-535F-EA1E-4049A58E5BCE}" dt="2025-04-14T15:51:28.133" v="101"/>
          <ac:spMkLst>
            <pc:docMk/>
            <pc:sldMk cId="0" sldId="272"/>
            <ac:spMk id="2" creationId="{D55795A0-AA85-B65C-4913-D4D560C91039}"/>
          </ac:spMkLst>
        </pc:spChg>
        <pc:spChg chg="add del mod">
          <ac:chgData name="Miss K. Penn" userId="S::kpenn@longlane.w-berks.sch.uk::2f349c5e-25b2-498d-bf72-868e6a74cf7d" providerId="AD" clId="Web-{27B364A5-0FF5-535F-EA1E-4049A58E5BCE}" dt="2025-04-14T15:56:30.252" v="332"/>
          <ac:spMkLst>
            <pc:docMk/>
            <pc:sldMk cId="0" sldId="272"/>
            <ac:spMk id="3" creationId="{AE58363A-7C8B-B1B4-19D3-71B4D2AF550F}"/>
          </ac:spMkLst>
        </pc:spChg>
        <pc:spChg chg="mod">
          <ac:chgData name="Miss K. Penn" userId="S::kpenn@longlane.w-berks.sch.uk::2f349c5e-25b2-498d-bf72-868e6a74cf7d" providerId="AD" clId="Web-{27B364A5-0FF5-535F-EA1E-4049A58E5BCE}" dt="2025-04-14T15:56:38.252" v="334" actId="20577"/>
          <ac:spMkLst>
            <pc:docMk/>
            <pc:sldMk cId="0" sldId="272"/>
            <ac:spMk id="196" creationId="{00000000-0000-0000-0000-000000000000}"/>
          </ac:spMkLst>
        </pc:spChg>
        <pc:spChg chg="mod">
          <ac:chgData name="Miss K. Penn" userId="S::kpenn@longlane.w-berks.sch.uk::2f349c5e-25b2-498d-bf72-868e6a74cf7d" providerId="AD" clId="Web-{27B364A5-0FF5-535F-EA1E-4049A58E5BCE}" dt="2025-04-14T15:49:26.223" v="70" actId="1076"/>
          <ac:spMkLst>
            <pc:docMk/>
            <pc:sldMk cId="0" sldId="272"/>
            <ac:spMk id="197" creationId="{00000000-0000-0000-0000-000000000000}"/>
          </ac:spMkLst>
        </pc:spChg>
        <pc:spChg chg="del mod">
          <ac:chgData name="Miss K. Penn" userId="S::kpenn@longlane.w-berks.sch.uk::2f349c5e-25b2-498d-bf72-868e6a74cf7d" providerId="AD" clId="Web-{27B364A5-0FF5-535F-EA1E-4049A58E5BCE}" dt="2025-04-14T15:50:57.413" v="97"/>
          <ac:spMkLst>
            <pc:docMk/>
            <pc:sldMk cId="0" sldId="272"/>
            <ac:spMk id="198" creationId="{00000000-0000-0000-0000-000000000000}"/>
          </ac:spMkLst>
        </pc:spChg>
        <pc:picChg chg="add del mod">
          <ac:chgData name="Miss K. Penn" userId="S::kpenn@longlane.w-berks.sch.uk::2f349c5e-25b2-498d-bf72-868e6a74cf7d" providerId="AD" clId="Web-{27B364A5-0FF5-535F-EA1E-4049A58E5BCE}" dt="2025-04-14T15:57:31.691" v="338"/>
          <ac:picMkLst>
            <pc:docMk/>
            <pc:sldMk cId="0" sldId="272"/>
            <ac:picMk id="4" creationId="{10A890D2-FCF0-74D2-9BA1-7A0B16BB8196}"/>
          </ac:picMkLst>
        </pc:picChg>
      </pc:sldChg>
    </pc:docChg>
  </pc:docChgLst>
  <pc:docChgLst>
    <pc:chgData name="Miss K. Penn" userId="S::kpenn@longlane.w-berks.sch.uk::2f349c5e-25b2-498d-bf72-868e6a74cf7d" providerId="AD" clId="Web-{E5987AB2-F644-06F6-F7A0-2A7B57D6CD84}"/>
    <pc:docChg chg="modSld">
      <pc:chgData name="Miss K. Penn" userId="S::kpenn@longlane.w-berks.sch.uk::2f349c5e-25b2-498d-bf72-868e6a74cf7d" providerId="AD" clId="Web-{E5987AB2-F644-06F6-F7A0-2A7B57D6CD84}" dt="2025-04-14T15:18:24.019" v="20"/>
      <pc:docMkLst>
        <pc:docMk/>
      </pc:docMkLst>
      <pc:sldChg chg="addSp modSp">
        <pc:chgData name="Miss K. Penn" userId="S::kpenn@longlane.w-berks.sch.uk::2f349c5e-25b2-498d-bf72-868e6a74cf7d" providerId="AD" clId="Web-{E5987AB2-F644-06F6-F7A0-2A7B57D6CD84}" dt="2025-04-14T15:18:24.019" v="20"/>
        <pc:sldMkLst>
          <pc:docMk/>
          <pc:sldMk cId="0" sldId="257"/>
        </pc:sldMkLst>
        <pc:spChg chg="add">
          <ac:chgData name="Miss K. Penn" userId="S::kpenn@longlane.w-berks.sch.uk::2f349c5e-25b2-498d-bf72-868e6a74cf7d" providerId="AD" clId="Web-{E5987AB2-F644-06F6-F7A0-2A7B57D6CD84}" dt="2025-04-14T15:18:01.315" v="19"/>
          <ac:spMkLst>
            <pc:docMk/>
            <pc:sldMk cId="0" sldId="257"/>
            <ac:spMk id="2" creationId="{D15380DF-B3D7-7322-3ACA-FADAF6DF2919}"/>
          </ac:spMkLst>
        </pc:spChg>
        <pc:spChg chg="mod">
          <ac:chgData name="Miss K. Penn" userId="S::kpenn@longlane.w-berks.sch.uk::2f349c5e-25b2-498d-bf72-868e6a74cf7d" providerId="AD" clId="Web-{E5987AB2-F644-06F6-F7A0-2A7B57D6CD84}" dt="2025-04-14T15:17:34.236" v="13" actId="14100"/>
          <ac:spMkLst>
            <pc:docMk/>
            <pc:sldMk cId="0" sldId="257"/>
            <ac:spMk id="5" creationId="{6424AB86-7BEA-FCA2-AE6F-6747FC11389B}"/>
          </ac:spMkLst>
        </pc:spChg>
        <pc:picChg chg="add mod">
          <ac:chgData name="Miss K. Penn" userId="S::kpenn@longlane.w-berks.sch.uk::2f349c5e-25b2-498d-bf72-868e6a74cf7d" providerId="AD" clId="Web-{E5987AB2-F644-06F6-F7A0-2A7B57D6CD84}" dt="2025-04-14T15:18:24.019" v="20"/>
          <ac:picMkLst>
            <pc:docMk/>
            <pc:sldMk cId="0" sldId="257"/>
            <ac:picMk id="4" creationId="{F4BF6BC1-357A-FAE3-099C-FE3AB0304DF9}"/>
          </ac:picMkLst>
        </pc:picChg>
        <pc:picChg chg="mod">
          <ac:chgData name="Miss K. Penn" userId="S::kpenn@longlane.w-berks.sch.uk::2f349c5e-25b2-498d-bf72-868e6a74cf7d" providerId="AD" clId="Web-{E5987AB2-F644-06F6-F7A0-2A7B57D6CD84}" dt="2025-04-14T15:17:49.690" v="18" actId="688"/>
          <ac:picMkLst>
            <pc:docMk/>
            <pc:sldMk cId="0" sldId="257"/>
            <ac:picMk id="125" creationId="{00000000-0000-0000-0000-000000000000}"/>
          </ac:picMkLst>
        </pc:picChg>
      </pc:sldChg>
    </pc:docChg>
  </pc:docChgLst>
  <pc:docChgLst>
    <pc:chgData name="Mrs A. Whitehall" userId="S::awhitehall@longlane.w-berks.sch.uk::e76c11d1-2214-4ed8-adb9-882163e4446a" providerId="AD" clId="Web-{B0496904-0C63-41BB-5E53-D2E069B5FFE3}"/>
    <pc:docChg chg="modSld">
      <pc:chgData name="Mrs A. Whitehall" userId="S::awhitehall@longlane.w-berks.sch.uk::e76c11d1-2214-4ed8-adb9-882163e4446a" providerId="AD" clId="Web-{B0496904-0C63-41BB-5E53-D2E069B5FFE3}" dt="2023-04-17T14:29:09.267" v="22" actId="20577"/>
      <pc:docMkLst>
        <pc:docMk/>
      </pc:docMkLst>
      <pc:sldChg chg="modSp">
        <pc:chgData name="Mrs A. Whitehall" userId="S::awhitehall@longlane.w-berks.sch.uk::e76c11d1-2214-4ed8-adb9-882163e4446a" providerId="AD" clId="Web-{B0496904-0C63-41BB-5E53-D2E069B5FFE3}" dt="2023-04-17T14:29:09.267" v="22" actId="20577"/>
        <pc:sldMkLst>
          <pc:docMk/>
          <pc:sldMk cId="0" sldId="265"/>
        </pc:sldMkLst>
        <pc:spChg chg="mod">
          <ac:chgData name="Mrs A. Whitehall" userId="S::awhitehall@longlane.w-berks.sch.uk::e76c11d1-2214-4ed8-adb9-882163e4446a" providerId="AD" clId="Web-{B0496904-0C63-41BB-5E53-D2E069B5FFE3}" dt="2023-04-17T14:29:09.267" v="22" actId="20577"/>
          <ac:spMkLst>
            <pc:docMk/>
            <pc:sldMk cId="0" sldId="265"/>
            <ac:spMk id="159" creationId="{00000000-0000-0000-0000-000000000000}"/>
          </ac:spMkLst>
        </pc:spChg>
      </pc:sldChg>
    </pc:docChg>
  </pc:docChgLst>
  <pc:docChgLst>
    <pc:chgData name="Miss K. Penn" userId="S::kpenn@longlane.w-berks.sch.uk::2f349c5e-25b2-498d-bf72-868e6a74cf7d" providerId="AD" clId="Web-{A9A49E73-CAB4-F22D-E267-923780E51E07}"/>
    <pc:docChg chg="addSld modSld">
      <pc:chgData name="Miss K. Penn" userId="S::kpenn@longlane.w-berks.sch.uk::2f349c5e-25b2-498d-bf72-868e6a74cf7d" providerId="AD" clId="Web-{A9A49E73-CAB4-F22D-E267-923780E51E07}" dt="2024-04-10T19:56:48.353" v="456" actId="1076"/>
      <pc:docMkLst>
        <pc:docMk/>
      </pc:docMkLst>
      <pc:sldChg chg="modSp">
        <pc:chgData name="Miss K. Penn" userId="S::kpenn@longlane.w-berks.sch.uk::2f349c5e-25b2-498d-bf72-868e6a74cf7d" providerId="AD" clId="Web-{A9A49E73-CAB4-F22D-E267-923780E51E07}" dt="2024-04-10T19:53:45.951" v="445" actId="20577"/>
        <pc:sldMkLst>
          <pc:docMk/>
          <pc:sldMk cId="0" sldId="256"/>
        </pc:sldMkLst>
        <pc:spChg chg="mod">
          <ac:chgData name="Miss K. Penn" userId="S::kpenn@longlane.w-berks.sch.uk::2f349c5e-25b2-498d-bf72-868e6a74cf7d" providerId="AD" clId="Web-{A9A49E73-CAB4-F22D-E267-923780E51E07}" dt="2024-04-10T19:53:45.951" v="445" actId="20577"/>
          <ac:spMkLst>
            <pc:docMk/>
            <pc:sldMk cId="0" sldId="256"/>
            <ac:spMk id="119" creationId="{00000000-0000-0000-0000-000000000000}"/>
          </ac:spMkLst>
        </pc:spChg>
      </pc:sldChg>
      <pc:sldChg chg="delSp modSp">
        <pc:chgData name="Miss K. Penn" userId="S::kpenn@longlane.w-berks.sch.uk::2f349c5e-25b2-498d-bf72-868e6a74cf7d" providerId="AD" clId="Web-{A9A49E73-CAB4-F22D-E267-923780E51E07}" dt="2024-04-10T19:56:48.353" v="456" actId="1076"/>
        <pc:sldMkLst>
          <pc:docMk/>
          <pc:sldMk cId="0" sldId="257"/>
        </pc:sldMkLst>
        <pc:spChg chg="mod">
          <ac:chgData name="Miss K. Penn" userId="S::kpenn@longlane.w-berks.sch.uk::2f349c5e-25b2-498d-bf72-868e6a74cf7d" providerId="AD" clId="Web-{A9A49E73-CAB4-F22D-E267-923780E51E07}" dt="2024-04-10T19:15:45.455" v="0" actId="20577"/>
          <ac:spMkLst>
            <pc:docMk/>
            <pc:sldMk cId="0" sldId="257"/>
            <ac:spMk id="124" creationId="{00000000-0000-0000-0000-000000000000}"/>
          </ac:spMkLst>
        </pc:spChg>
        <pc:picChg chg="mod">
          <ac:chgData name="Miss K. Penn" userId="S::kpenn@longlane.w-berks.sch.uk::2f349c5e-25b2-498d-bf72-868e6a74cf7d" providerId="AD" clId="Web-{A9A49E73-CAB4-F22D-E267-923780E51E07}" dt="2024-04-10T19:56:48.353" v="456" actId="1076"/>
          <ac:picMkLst>
            <pc:docMk/>
            <pc:sldMk cId="0" sldId="257"/>
            <ac:picMk id="125" creationId="{00000000-0000-0000-0000-000000000000}"/>
          </ac:picMkLst>
        </pc:picChg>
        <pc:picChg chg="del">
          <ac:chgData name="Miss K. Penn" userId="S::kpenn@longlane.w-berks.sch.uk::2f349c5e-25b2-498d-bf72-868e6a74cf7d" providerId="AD" clId="Web-{A9A49E73-CAB4-F22D-E267-923780E51E07}" dt="2024-04-10T19:15:51.346" v="1"/>
          <ac:picMkLst>
            <pc:docMk/>
            <pc:sldMk cId="0" sldId="257"/>
            <ac:picMk id="126" creationId="{00000000-0000-0000-0000-000000000000}"/>
          </ac:picMkLst>
        </pc:picChg>
      </pc:sldChg>
      <pc:sldChg chg="addSp delSp modSp">
        <pc:chgData name="Miss K. Penn" userId="S::kpenn@longlane.w-berks.sch.uk::2f349c5e-25b2-498d-bf72-868e6a74cf7d" providerId="AD" clId="Web-{A9A49E73-CAB4-F22D-E267-923780E51E07}" dt="2024-04-10T19:56:19.273" v="454" actId="1076"/>
        <pc:sldMkLst>
          <pc:docMk/>
          <pc:sldMk cId="0" sldId="258"/>
        </pc:sldMkLst>
        <pc:spChg chg="mod">
          <ac:chgData name="Miss K. Penn" userId="S::kpenn@longlane.w-berks.sch.uk::2f349c5e-25b2-498d-bf72-868e6a74cf7d" providerId="AD" clId="Web-{A9A49E73-CAB4-F22D-E267-923780E51E07}" dt="2024-04-10T19:16:00.206" v="6" actId="20577"/>
          <ac:spMkLst>
            <pc:docMk/>
            <pc:sldMk cId="0" sldId="258"/>
            <ac:spMk id="128" creationId="{00000000-0000-0000-0000-000000000000}"/>
          </ac:spMkLst>
        </pc:spChg>
        <pc:picChg chg="add mod">
          <ac:chgData name="Miss K. Penn" userId="S::kpenn@longlane.w-berks.sch.uk::2f349c5e-25b2-498d-bf72-868e6a74cf7d" providerId="AD" clId="Web-{A9A49E73-CAB4-F22D-E267-923780E51E07}" dt="2024-04-10T19:56:19.273" v="454" actId="1076"/>
          <ac:picMkLst>
            <pc:docMk/>
            <pc:sldMk cId="0" sldId="258"/>
            <ac:picMk id="2" creationId="{9D2EF9C7-3247-76C0-0EDC-85F19CDE0D50}"/>
          </ac:picMkLst>
        </pc:picChg>
        <pc:picChg chg="del">
          <ac:chgData name="Miss K. Penn" userId="S::kpenn@longlane.w-berks.sch.uk::2f349c5e-25b2-498d-bf72-868e6a74cf7d" providerId="AD" clId="Web-{A9A49E73-CAB4-F22D-E267-923780E51E07}" dt="2024-04-10T19:16:05.316" v="7"/>
          <ac:picMkLst>
            <pc:docMk/>
            <pc:sldMk cId="0" sldId="258"/>
            <ac:picMk id="130" creationId="{00000000-0000-0000-0000-000000000000}"/>
          </ac:picMkLst>
        </pc:picChg>
      </pc:sldChg>
      <pc:sldChg chg="modSp">
        <pc:chgData name="Miss K. Penn" userId="S::kpenn@longlane.w-berks.sch.uk::2f349c5e-25b2-498d-bf72-868e6a74cf7d" providerId="AD" clId="Web-{A9A49E73-CAB4-F22D-E267-923780E51E07}" dt="2024-04-10T19:26:13.665" v="40" actId="20577"/>
        <pc:sldMkLst>
          <pc:docMk/>
          <pc:sldMk cId="0" sldId="259"/>
        </pc:sldMkLst>
        <pc:spChg chg="mod">
          <ac:chgData name="Miss K. Penn" userId="S::kpenn@longlane.w-berks.sch.uk::2f349c5e-25b2-498d-bf72-868e6a74cf7d" providerId="AD" clId="Web-{A9A49E73-CAB4-F22D-E267-923780E51E07}" dt="2024-04-10T19:24:54.738" v="24" actId="20577"/>
          <ac:spMkLst>
            <pc:docMk/>
            <pc:sldMk cId="0" sldId="259"/>
            <ac:spMk id="132" creationId="{00000000-0000-0000-0000-000000000000}"/>
          </ac:spMkLst>
        </pc:spChg>
        <pc:spChg chg="mod">
          <ac:chgData name="Miss K. Penn" userId="S::kpenn@longlane.w-berks.sch.uk::2f349c5e-25b2-498d-bf72-868e6a74cf7d" providerId="AD" clId="Web-{A9A49E73-CAB4-F22D-E267-923780E51E07}" dt="2024-04-10T19:26:13.665" v="40" actId="20577"/>
          <ac:spMkLst>
            <pc:docMk/>
            <pc:sldMk cId="0" sldId="259"/>
            <ac:spMk id="133" creationId="{00000000-0000-0000-0000-000000000000}"/>
          </ac:spMkLst>
        </pc:spChg>
      </pc:sldChg>
      <pc:sldChg chg="modSp">
        <pc:chgData name="Miss K. Penn" userId="S::kpenn@longlane.w-berks.sch.uk::2f349c5e-25b2-498d-bf72-868e6a74cf7d" providerId="AD" clId="Web-{A9A49E73-CAB4-F22D-E267-923780E51E07}" dt="2024-04-10T19:26:45.870" v="44" actId="20577"/>
        <pc:sldMkLst>
          <pc:docMk/>
          <pc:sldMk cId="0" sldId="260"/>
        </pc:sldMkLst>
        <pc:spChg chg="mod">
          <ac:chgData name="Miss K. Penn" userId="S::kpenn@longlane.w-berks.sch.uk::2f349c5e-25b2-498d-bf72-868e6a74cf7d" providerId="AD" clId="Web-{A9A49E73-CAB4-F22D-E267-923780E51E07}" dt="2024-04-10T19:26:27.353" v="41" actId="20577"/>
          <ac:spMkLst>
            <pc:docMk/>
            <pc:sldMk cId="0" sldId="260"/>
            <ac:spMk id="135" creationId="{00000000-0000-0000-0000-000000000000}"/>
          </ac:spMkLst>
        </pc:spChg>
        <pc:spChg chg="mod">
          <ac:chgData name="Miss K. Penn" userId="S::kpenn@longlane.w-berks.sch.uk::2f349c5e-25b2-498d-bf72-868e6a74cf7d" providerId="AD" clId="Web-{A9A49E73-CAB4-F22D-E267-923780E51E07}" dt="2024-04-10T19:26:45.870" v="44" actId="20577"/>
          <ac:spMkLst>
            <pc:docMk/>
            <pc:sldMk cId="0" sldId="260"/>
            <ac:spMk id="136" creationId="{00000000-0000-0000-0000-000000000000}"/>
          </ac:spMkLst>
        </pc:spChg>
      </pc:sldChg>
      <pc:sldChg chg="modSp">
        <pc:chgData name="Miss K. Penn" userId="S::kpenn@longlane.w-berks.sch.uk::2f349c5e-25b2-498d-bf72-868e6a74cf7d" providerId="AD" clId="Web-{A9A49E73-CAB4-F22D-E267-923780E51E07}" dt="2024-04-10T19:31:30.121" v="54" actId="20577"/>
        <pc:sldMkLst>
          <pc:docMk/>
          <pc:sldMk cId="0" sldId="261"/>
        </pc:sldMkLst>
        <pc:spChg chg="mod">
          <ac:chgData name="Miss K. Penn" userId="S::kpenn@longlane.w-berks.sch.uk::2f349c5e-25b2-498d-bf72-868e6a74cf7d" providerId="AD" clId="Web-{A9A49E73-CAB4-F22D-E267-923780E51E07}" dt="2024-04-10T19:31:30.121" v="54" actId="20577"/>
          <ac:spMkLst>
            <pc:docMk/>
            <pc:sldMk cId="0" sldId="261"/>
            <ac:spMk id="139" creationId="{00000000-0000-0000-0000-000000000000}"/>
          </ac:spMkLst>
        </pc:spChg>
        <pc:picChg chg="mod">
          <ac:chgData name="Miss K. Penn" userId="S::kpenn@longlane.w-berks.sch.uk::2f349c5e-25b2-498d-bf72-868e6a74cf7d" providerId="AD" clId="Web-{A9A49E73-CAB4-F22D-E267-923780E51E07}" dt="2024-04-10T19:30:58.729" v="51" actId="14100"/>
          <ac:picMkLst>
            <pc:docMk/>
            <pc:sldMk cId="0" sldId="261"/>
            <ac:picMk id="140" creationId="{00000000-0000-0000-0000-000000000000}"/>
          </ac:picMkLst>
        </pc:picChg>
      </pc:sldChg>
      <pc:sldChg chg="modSp">
        <pc:chgData name="Miss K. Penn" userId="S::kpenn@longlane.w-berks.sch.uk::2f349c5e-25b2-498d-bf72-868e6a74cf7d" providerId="AD" clId="Web-{A9A49E73-CAB4-F22D-E267-923780E51E07}" dt="2024-04-10T19:33:51.333" v="99" actId="20577"/>
        <pc:sldMkLst>
          <pc:docMk/>
          <pc:sldMk cId="0" sldId="263"/>
        </pc:sldMkLst>
        <pc:spChg chg="mod">
          <ac:chgData name="Miss K. Penn" userId="S::kpenn@longlane.w-berks.sch.uk::2f349c5e-25b2-498d-bf72-868e6a74cf7d" providerId="AD" clId="Web-{A9A49E73-CAB4-F22D-E267-923780E51E07}" dt="2024-04-10T19:31:43.919" v="55" actId="20577"/>
          <ac:spMkLst>
            <pc:docMk/>
            <pc:sldMk cId="0" sldId="263"/>
            <ac:spMk id="148" creationId="{00000000-0000-0000-0000-000000000000}"/>
          </ac:spMkLst>
        </pc:spChg>
        <pc:spChg chg="mod">
          <ac:chgData name="Miss K. Penn" userId="S::kpenn@longlane.w-berks.sch.uk::2f349c5e-25b2-498d-bf72-868e6a74cf7d" providerId="AD" clId="Web-{A9A49E73-CAB4-F22D-E267-923780E51E07}" dt="2024-04-10T19:33:51.333" v="99" actId="20577"/>
          <ac:spMkLst>
            <pc:docMk/>
            <pc:sldMk cId="0" sldId="263"/>
            <ac:spMk id="149" creationId="{00000000-0000-0000-0000-000000000000}"/>
          </ac:spMkLst>
        </pc:spChg>
      </pc:sldChg>
      <pc:sldChg chg="modSp">
        <pc:chgData name="Miss K. Penn" userId="S::kpenn@longlane.w-berks.sch.uk::2f349c5e-25b2-498d-bf72-868e6a74cf7d" providerId="AD" clId="Web-{A9A49E73-CAB4-F22D-E267-923780E51E07}" dt="2024-04-10T19:37:29.377" v="105" actId="1076"/>
        <pc:sldMkLst>
          <pc:docMk/>
          <pc:sldMk cId="0" sldId="264"/>
        </pc:sldMkLst>
        <pc:spChg chg="mod">
          <ac:chgData name="Miss K. Penn" userId="S::kpenn@longlane.w-berks.sch.uk::2f349c5e-25b2-498d-bf72-868e6a74cf7d" providerId="AD" clId="Web-{A9A49E73-CAB4-F22D-E267-923780E51E07}" dt="2024-04-10T19:34:04.881" v="100" actId="20577"/>
          <ac:spMkLst>
            <pc:docMk/>
            <pc:sldMk cId="0" sldId="264"/>
            <ac:spMk id="152" creationId="{00000000-0000-0000-0000-000000000000}"/>
          </ac:spMkLst>
        </pc:spChg>
        <pc:spChg chg="mod">
          <ac:chgData name="Miss K. Penn" userId="S::kpenn@longlane.w-berks.sch.uk::2f349c5e-25b2-498d-bf72-868e6a74cf7d" providerId="AD" clId="Web-{A9A49E73-CAB4-F22D-E267-923780E51E07}" dt="2024-04-10T19:37:26.971" v="104" actId="20577"/>
          <ac:spMkLst>
            <pc:docMk/>
            <pc:sldMk cId="0" sldId="264"/>
            <ac:spMk id="153" creationId="{00000000-0000-0000-0000-000000000000}"/>
          </ac:spMkLst>
        </pc:spChg>
        <pc:grpChg chg="mod">
          <ac:chgData name="Miss K. Penn" userId="S::kpenn@longlane.w-berks.sch.uk::2f349c5e-25b2-498d-bf72-868e6a74cf7d" providerId="AD" clId="Web-{A9A49E73-CAB4-F22D-E267-923780E51E07}" dt="2024-04-10T19:37:29.377" v="105" actId="1076"/>
          <ac:grpSpMkLst>
            <pc:docMk/>
            <pc:sldMk cId="0" sldId="264"/>
            <ac:grpSpMk id="156" creationId="{00000000-0000-0000-0000-000000000000}"/>
          </ac:grpSpMkLst>
        </pc:grpChg>
      </pc:sldChg>
      <pc:sldChg chg="delSp modSp">
        <pc:chgData name="Miss K. Penn" userId="S::kpenn@longlane.w-berks.sch.uk::2f349c5e-25b2-498d-bf72-868e6a74cf7d" providerId="AD" clId="Web-{A9A49E73-CAB4-F22D-E267-923780E51E07}" dt="2024-04-10T19:41:17.563" v="136" actId="20577"/>
        <pc:sldMkLst>
          <pc:docMk/>
          <pc:sldMk cId="0" sldId="265"/>
        </pc:sldMkLst>
        <pc:spChg chg="del">
          <ac:chgData name="Miss K. Penn" userId="S::kpenn@longlane.w-berks.sch.uk::2f349c5e-25b2-498d-bf72-868e6a74cf7d" providerId="AD" clId="Web-{A9A49E73-CAB4-F22D-E267-923780E51E07}" dt="2024-04-10T19:39:54.589" v="120"/>
          <ac:spMkLst>
            <pc:docMk/>
            <pc:sldMk cId="0" sldId="265"/>
            <ac:spMk id="2" creationId="{1BB00C30-A06D-FA6B-75E6-17F9AEF02995}"/>
          </ac:spMkLst>
        </pc:spChg>
        <pc:spChg chg="mod">
          <ac:chgData name="Miss K. Penn" userId="S::kpenn@longlane.w-berks.sch.uk::2f349c5e-25b2-498d-bf72-868e6a74cf7d" providerId="AD" clId="Web-{A9A49E73-CAB4-F22D-E267-923780E51E07}" dt="2024-04-10T19:37:42.144" v="106" actId="20577"/>
          <ac:spMkLst>
            <pc:docMk/>
            <pc:sldMk cId="0" sldId="265"/>
            <ac:spMk id="158" creationId="{00000000-0000-0000-0000-000000000000}"/>
          </ac:spMkLst>
        </pc:spChg>
        <pc:spChg chg="mod">
          <ac:chgData name="Miss K. Penn" userId="S::kpenn@longlane.w-berks.sch.uk::2f349c5e-25b2-498d-bf72-868e6a74cf7d" providerId="AD" clId="Web-{A9A49E73-CAB4-F22D-E267-923780E51E07}" dt="2024-04-10T19:41:17.563" v="136" actId="20577"/>
          <ac:spMkLst>
            <pc:docMk/>
            <pc:sldMk cId="0" sldId="265"/>
            <ac:spMk id="159" creationId="{00000000-0000-0000-0000-000000000000}"/>
          </ac:spMkLst>
        </pc:spChg>
      </pc:sldChg>
      <pc:sldChg chg="modSp">
        <pc:chgData name="Miss K. Penn" userId="S::kpenn@longlane.w-berks.sch.uk::2f349c5e-25b2-498d-bf72-868e6a74cf7d" providerId="AD" clId="Web-{A9A49E73-CAB4-F22D-E267-923780E51E07}" dt="2024-04-10T19:47:39.492" v="262" actId="20577"/>
        <pc:sldMkLst>
          <pc:docMk/>
          <pc:sldMk cId="0" sldId="270"/>
        </pc:sldMkLst>
        <pc:spChg chg="mod">
          <ac:chgData name="Miss K. Penn" userId="S::kpenn@longlane.w-berks.sch.uk::2f349c5e-25b2-498d-bf72-868e6a74cf7d" providerId="AD" clId="Web-{A9A49E73-CAB4-F22D-E267-923780E51E07}" dt="2024-04-10T19:47:39.492" v="262" actId="20577"/>
          <ac:spMkLst>
            <pc:docMk/>
            <pc:sldMk cId="0" sldId="270"/>
            <ac:spMk id="184" creationId="{00000000-0000-0000-0000-000000000000}"/>
          </ac:spMkLst>
        </pc:spChg>
        <pc:spChg chg="mod">
          <ac:chgData name="Miss K. Penn" userId="S::kpenn@longlane.w-berks.sch.uk::2f349c5e-25b2-498d-bf72-868e6a74cf7d" providerId="AD" clId="Web-{A9A49E73-CAB4-F22D-E267-923780E51E07}" dt="2024-04-10T19:47:34.710" v="261" actId="20577"/>
          <ac:spMkLst>
            <pc:docMk/>
            <pc:sldMk cId="0" sldId="270"/>
            <ac:spMk id="185" creationId="{00000000-0000-0000-0000-000000000000}"/>
          </ac:spMkLst>
        </pc:spChg>
      </pc:sldChg>
      <pc:sldChg chg="modSp">
        <pc:chgData name="Miss K. Penn" userId="S::kpenn@longlane.w-berks.sch.uk::2f349c5e-25b2-498d-bf72-868e6a74cf7d" providerId="AD" clId="Web-{A9A49E73-CAB4-F22D-E267-923780E51E07}" dt="2024-04-10T19:52:14.915" v="433" actId="20577"/>
        <pc:sldMkLst>
          <pc:docMk/>
          <pc:sldMk cId="0" sldId="271"/>
        </pc:sldMkLst>
        <pc:spChg chg="mod">
          <ac:chgData name="Miss K. Penn" userId="S::kpenn@longlane.w-berks.sch.uk::2f349c5e-25b2-498d-bf72-868e6a74cf7d" providerId="AD" clId="Web-{A9A49E73-CAB4-F22D-E267-923780E51E07}" dt="2024-04-10T19:47:51.227" v="263" actId="20577"/>
          <ac:spMkLst>
            <pc:docMk/>
            <pc:sldMk cId="0" sldId="271"/>
            <ac:spMk id="191" creationId="{00000000-0000-0000-0000-000000000000}"/>
          </ac:spMkLst>
        </pc:spChg>
        <pc:spChg chg="mod">
          <ac:chgData name="Miss K. Penn" userId="S::kpenn@longlane.w-berks.sch.uk::2f349c5e-25b2-498d-bf72-868e6a74cf7d" providerId="AD" clId="Web-{A9A49E73-CAB4-F22D-E267-923780E51E07}" dt="2024-04-10T19:52:14.915" v="433" actId="20577"/>
          <ac:spMkLst>
            <pc:docMk/>
            <pc:sldMk cId="0" sldId="271"/>
            <ac:spMk id="192" creationId="{00000000-0000-0000-0000-000000000000}"/>
          </ac:spMkLst>
        </pc:spChg>
      </pc:sldChg>
      <pc:sldChg chg="modSp">
        <pc:chgData name="Miss K. Penn" userId="S::kpenn@longlane.w-berks.sch.uk::2f349c5e-25b2-498d-bf72-868e6a74cf7d" providerId="AD" clId="Web-{A9A49E73-CAB4-F22D-E267-923780E51E07}" dt="2024-04-10T19:53:06.090" v="443" actId="20577"/>
        <pc:sldMkLst>
          <pc:docMk/>
          <pc:sldMk cId="0" sldId="272"/>
        </pc:sldMkLst>
        <pc:spChg chg="mod">
          <ac:chgData name="Miss K. Penn" userId="S::kpenn@longlane.w-berks.sch.uk::2f349c5e-25b2-498d-bf72-868e6a74cf7d" providerId="AD" clId="Web-{A9A49E73-CAB4-F22D-E267-923780E51E07}" dt="2024-04-10T19:52:22.634" v="434" actId="20577"/>
          <ac:spMkLst>
            <pc:docMk/>
            <pc:sldMk cId="0" sldId="272"/>
            <ac:spMk id="195" creationId="{00000000-0000-0000-0000-000000000000}"/>
          </ac:spMkLst>
        </pc:spChg>
        <pc:spChg chg="mod">
          <ac:chgData name="Miss K. Penn" userId="S::kpenn@longlane.w-berks.sch.uk::2f349c5e-25b2-498d-bf72-868e6a74cf7d" providerId="AD" clId="Web-{A9A49E73-CAB4-F22D-E267-923780E51E07}" dt="2024-04-10T19:52:52.964" v="441" actId="20577"/>
          <ac:spMkLst>
            <pc:docMk/>
            <pc:sldMk cId="0" sldId="272"/>
            <ac:spMk id="196" creationId="{00000000-0000-0000-0000-000000000000}"/>
          </ac:spMkLst>
        </pc:spChg>
        <pc:spChg chg="mod">
          <ac:chgData name="Miss K. Penn" userId="S::kpenn@longlane.w-berks.sch.uk::2f349c5e-25b2-498d-bf72-868e6a74cf7d" providerId="AD" clId="Web-{A9A49E73-CAB4-F22D-E267-923780E51E07}" dt="2024-04-10T19:52:39.510" v="436" actId="20577"/>
          <ac:spMkLst>
            <pc:docMk/>
            <pc:sldMk cId="0" sldId="272"/>
            <ac:spMk id="197" creationId="{00000000-0000-0000-0000-000000000000}"/>
          </ac:spMkLst>
        </pc:spChg>
        <pc:spChg chg="mod">
          <ac:chgData name="Miss K. Penn" userId="S::kpenn@longlane.w-berks.sch.uk::2f349c5e-25b2-498d-bf72-868e6a74cf7d" providerId="AD" clId="Web-{A9A49E73-CAB4-F22D-E267-923780E51E07}" dt="2024-04-10T19:53:06.090" v="443" actId="20577"/>
          <ac:spMkLst>
            <pc:docMk/>
            <pc:sldMk cId="0" sldId="272"/>
            <ac:spMk id="198" creationId="{00000000-0000-0000-0000-000000000000}"/>
          </ac:spMkLst>
        </pc:spChg>
        <pc:picChg chg="mod">
          <ac:chgData name="Miss K. Penn" userId="S::kpenn@longlane.w-berks.sch.uk::2f349c5e-25b2-498d-bf72-868e6a74cf7d" providerId="AD" clId="Web-{A9A49E73-CAB4-F22D-E267-923780E51E07}" dt="2024-04-10T19:52:58.730" v="442" actId="1076"/>
          <ac:picMkLst>
            <pc:docMk/>
            <pc:sldMk cId="0" sldId="272"/>
            <ac:picMk id="199" creationId="{00000000-0000-0000-0000-000000000000}"/>
          </ac:picMkLst>
        </pc:picChg>
      </pc:sldChg>
      <pc:sldChg chg="addSp delSp modSp new mod setBg">
        <pc:chgData name="Miss K. Penn" userId="S::kpenn@longlane.w-berks.sch.uk::2f349c5e-25b2-498d-bf72-868e6a74cf7d" providerId="AD" clId="Web-{A9A49E73-CAB4-F22D-E267-923780E51E07}" dt="2024-04-10T19:40:57.890" v="134" actId="20577"/>
        <pc:sldMkLst>
          <pc:docMk/>
          <pc:sldMk cId="4032344052" sldId="273"/>
        </pc:sldMkLst>
        <pc:spChg chg="mod">
          <ac:chgData name="Miss K. Penn" userId="S::kpenn@longlane.w-berks.sch.uk::2f349c5e-25b2-498d-bf72-868e6a74cf7d" providerId="AD" clId="Web-{A9A49E73-CAB4-F22D-E267-923780E51E07}" dt="2024-04-10T19:39:41.854" v="119" actId="20577"/>
          <ac:spMkLst>
            <pc:docMk/>
            <pc:sldMk cId="4032344052" sldId="273"/>
            <ac:spMk id="2" creationId="{BEC632B6-5B6F-8FDC-6F7F-C4B12D378F14}"/>
          </ac:spMkLst>
        </pc:spChg>
        <pc:spChg chg="del mod">
          <ac:chgData name="Miss K. Penn" userId="S::kpenn@longlane.w-berks.sch.uk::2f349c5e-25b2-498d-bf72-868e6a74cf7d" providerId="AD" clId="Web-{A9A49E73-CAB4-F22D-E267-923780E51E07}" dt="2024-04-10T19:40:06.715" v="123"/>
          <ac:spMkLst>
            <pc:docMk/>
            <pc:sldMk cId="4032344052" sldId="273"/>
            <ac:spMk id="3" creationId="{93FE34A9-80FC-C0CD-A987-F63878408D41}"/>
          </ac:spMkLst>
        </pc:spChg>
        <pc:spChg chg="add mod">
          <ac:chgData name="Miss K. Penn" userId="S::kpenn@longlane.w-berks.sch.uk::2f349c5e-25b2-498d-bf72-868e6a74cf7d" providerId="AD" clId="Web-{A9A49E73-CAB4-F22D-E267-923780E51E07}" dt="2024-04-10T19:40:57.890" v="134" actId="20577"/>
          <ac:spMkLst>
            <pc:docMk/>
            <pc:sldMk cId="4032344052" sldId="273"/>
            <ac:spMk id="4" creationId="{1BB00C30-A06D-FA6B-75E6-17F9AEF02995}"/>
          </ac:spMkLst>
        </pc:spChg>
        <pc:spChg chg="add del mod">
          <ac:chgData name="Miss K. Penn" userId="S::kpenn@longlane.w-berks.sch.uk::2f349c5e-25b2-498d-bf72-868e6a74cf7d" providerId="AD" clId="Web-{A9A49E73-CAB4-F22D-E267-923780E51E07}" dt="2024-04-10T19:40:38.920" v="128"/>
          <ac:spMkLst>
            <pc:docMk/>
            <pc:sldMk cId="4032344052" sldId="273"/>
            <ac:spMk id="6" creationId="{A2702E19-07BC-D107-AAB0-9353D94F3841}"/>
          </ac:spMkLst>
        </pc:spChg>
      </pc:sldChg>
    </pc:docChg>
  </pc:docChgLst>
  <pc:docChgLst>
    <pc:chgData name="Miss K. Penn" userId="S::kpenn@longlane.w-berks.sch.uk::2f349c5e-25b2-498d-bf72-868e6a74cf7d" providerId="AD" clId="Web-{180670C4-4116-4C81-AF30-DDCD18F2755D}"/>
    <pc:docChg chg="modSld">
      <pc:chgData name="Miss K. Penn" userId="S::kpenn@longlane.w-berks.sch.uk::2f349c5e-25b2-498d-bf72-868e6a74cf7d" providerId="AD" clId="Web-{180670C4-4116-4C81-AF30-DDCD18F2755D}" dt="2025-04-14T16:03:11.339" v="371" actId="20577"/>
      <pc:docMkLst>
        <pc:docMk/>
      </pc:docMkLst>
      <pc:sldChg chg="modSp">
        <pc:chgData name="Miss K. Penn" userId="S::kpenn@longlane.w-berks.sch.uk::2f349c5e-25b2-498d-bf72-868e6a74cf7d" providerId="AD" clId="Web-{180670C4-4116-4C81-AF30-DDCD18F2755D}" dt="2025-04-14T16:03:11.339" v="371" actId="20577"/>
        <pc:sldMkLst>
          <pc:docMk/>
          <pc:sldMk cId="0" sldId="259"/>
        </pc:sldMkLst>
        <pc:spChg chg="mod">
          <ac:chgData name="Miss K. Penn" userId="S::kpenn@longlane.w-berks.sch.uk::2f349c5e-25b2-498d-bf72-868e6a74cf7d" providerId="AD" clId="Web-{180670C4-4116-4C81-AF30-DDCD18F2755D}" dt="2025-04-14T16:03:11.339" v="371" actId="20577"/>
          <ac:spMkLst>
            <pc:docMk/>
            <pc:sldMk cId="0" sldId="259"/>
            <ac:spMk id="132" creationId="{00000000-0000-0000-0000-000000000000}"/>
          </ac:spMkLst>
        </pc:spChg>
      </pc:sldChg>
      <pc:sldChg chg="modSp">
        <pc:chgData name="Miss K. Penn" userId="S::kpenn@longlane.w-berks.sch.uk::2f349c5e-25b2-498d-bf72-868e6a74cf7d" providerId="AD" clId="Web-{180670C4-4116-4C81-AF30-DDCD18F2755D}" dt="2025-04-14T16:01:15.726" v="256" actId="1076"/>
        <pc:sldMkLst>
          <pc:docMk/>
          <pc:sldMk cId="0" sldId="272"/>
        </pc:sldMkLst>
        <pc:spChg chg="mod">
          <ac:chgData name="Miss K. Penn" userId="S::kpenn@longlane.w-berks.sch.uk::2f349c5e-25b2-498d-bf72-868e6a74cf7d" providerId="AD" clId="Web-{180670C4-4116-4C81-AF30-DDCD18F2755D}" dt="2025-04-14T16:00:59.413" v="252" actId="20577"/>
          <ac:spMkLst>
            <pc:docMk/>
            <pc:sldMk cId="0" sldId="272"/>
            <ac:spMk id="196" creationId="{00000000-0000-0000-0000-000000000000}"/>
          </ac:spMkLst>
        </pc:spChg>
        <pc:spChg chg="mod">
          <ac:chgData name="Miss K. Penn" userId="S::kpenn@longlane.w-berks.sch.uk::2f349c5e-25b2-498d-bf72-868e6a74cf7d" providerId="AD" clId="Web-{180670C4-4116-4C81-AF30-DDCD18F2755D}" dt="2025-04-14T16:01:12.398" v="255" actId="1076"/>
          <ac:spMkLst>
            <pc:docMk/>
            <pc:sldMk cId="0" sldId="272"/>
            <ac:spMk id="197" creationId="{00000000-0000-0000-0000-000000000000}"/>
          </ac:spMkLst>
        </pc:spChg>
        <pc:picChg chg="mod">
          <ac:chgData name="Miss K. Penn" userId="S::kpenn@longlane.w-berks.sch.uk::2f349c5e-25b2-498d-bf72-868e6a74cf7d" providerId="AD" clId="Web-{180670C4-4116-4C81-AF30-DDCD18F2755D}" dt="2025-04-14T16:01:15.726" v="256" actId="1076"/>
          <ac:picMkLst>
            <pc:docMk/>
            <pc:sldMk cId="0" sldId="272"/>
            <ac:picMk id="199" creationId="{00000000-0000-0000-0000-000000000000}"/>
          </ac:picMkLst>
        </pc:picChg>
      </pc:sldChg>
    </pc:docChg>
  </pc:docChgLst>
  <pc:docChgLst>
    <pc:chgData name="Miss K. Penn" userId="S::kpenn@longlane.w-berks.sch.uk::2f349c5e-25b2-498d-bf72-868e6a74cf7d" providerId="AD" clId="Web-{20CE1ED6-AF30-7A16-974C-F10F6176A5C4}"/>
    <pc:docChg chg="modSld">
      <pc:chgData name="Miss K. Penn" userId="S::kpenn@longlane.w-berks.sch.uk::2f349c5e-25b2-498d-bf72-868e6a74cf7d" providerId="AD" clId="Web-{20CE1ED6-AF30-7A16-974C-F10F6176A5C4}" dt="2024-06-05T05:03:57.738" v="4" actId="20577"/>
      <pc:docMkLst>
        <pc:docMk/>
      </pc:docMkLst>
      <pc:sldChg chg="modSp">
        <pc:chgData name="Miss K. Penn" userId="S::kpenn@longlane.w-berks.sch.uk::2f349c5e-25b2-498d-bf72-868e6a74cf7d" providerId="AD" clId="Web-{20CE1ED6-AF30-7A16-974C-F10F6176A5C4}" dt="2024-06-05T05:03:57.738" v="4" actId="20577"/>
        <pc:sldMkLst>
          <pc:docMk/>
          <pc:sldMk cId="0" sldId="260"/>
        </pc:sldMkLst>
        <pc:spChg chg="mod">
          <ac:chgData name="Miss K. Penn" userId="S::kpenn@longlane.w-berks.sch.uk::2f349c5e-25b2-498d-bf72-868e6a74cf7d" providerId="AD" clId="Web-{20CE1ED6-AF30-7A16-974C-F10F6176A5C4}" dt="2024-06-05T05:03:57.738" v="4" actId="20577"/>
          <ac:spMkLst>
            <pc:docMk/>
            <pc:sldMk cId="0" sldId="260"/>
            <ac:spMk id="13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p:spPr>
        <p:txBody>
          <a:bodyPr anchor="b"/>
          <a:lstStyle>
            <a:lvl1pPr algn="ctr">
              <a:defRPr sz="12000"/>
            </a:lvl1pPr>
          </a:lstStyle>
          <a:p>
            <a:r>
              <a:rPr lang="en-US"/>
              <a:t>Click to edit Master title style</a:t>
            </a:r>
            <a:endParaRPr lang="en-GB"/>
          </a:p>
        </p:txBody>
      </p:sp>
      <p:sp>
        <p:nvSpPr>
          <p:cNvPr id="3" name="Subtitle 2"/>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11E61D4-19F2-448A-8A87-33107CEE179F}" type="datetimeFigureOut">
              <a:rPr lang="en-GB" smtClean="0"/>
              <a:t>22/05/2025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CB4B4D-7CA3-9044-876B-883B54F8677D}" type="slidenum">
              <a:rPr lang="en-GB" smtClean="0"/>
              <a:t>‹#›</a:t>
            </a:fld>
            <a:endParaRPr lang="en-GB"/>
          </a:p>
        </p:txBody>
      </p:sp>
    </p:spTree>
    <p:extLst>
      <p:ext uri="{BB962C8B-B14F-4D97-AF65-F5344CB8AC3E}">
        <p14:creationId xmlns:p14="http://schemas.microsoft.com/office/powerpoint/2010/main" val="281400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11E61D4-19F2-448A-8A87-33107CEE179F}" type="datetimeFigureOut">
              <a:rPr lang="en-GB" smtClean="0"/>
              <a:t>22/05/2025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CB4B4D-7CA3-9044-876B-883B54F8677D}" type="slidenum">
              <a:rPr lang="en-GB" smtClean="0"/>
              <a:t>‹#›</a:t>
            </a:fld>
            <a:endParaRPr lang="en-GB"/>
          </a:p>
        </p:txBody>
      </p:sp>
    </p:spTree>
    <p:extLst>
      <p:ext uri="{BB962C8B-B14F-4D97-AF65-F5344CB8AC3E}">
        <p14:creationId xmlns:p14="http://schemas.microsoft.com/office/powerpoint/2010/main" val="3919590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676400" y="730250"/>
            <a:ext cx="15468600" cy="1162367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11E61D4-19F2-448A-8A87-33107CEE179F}" type="datetimeFigureOut">
              <a:rPr lang="en-GB" smtClean="0"/>
              <a:t>22/05/2025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CB4B4D-7CA3-9044-876B-883B54F8677D}" type="slidenum">
              <a:rPr lang="en-GB" smtClean="0"/>
              <a:t>‹#›</a:t>
            </a:fld>
            <a:endParaRPr lang="en-GB"/>
          </a:p>
        </p:txBody>
      </p:sp>
    </p:spTree>
    <p:extLst>
      <p:ext uri="{BB962C8B-B14F-4D97-AF65-F5344CB8AC3E}">
        <p14:creationId xmlns:p14="http://schemas.microsoft.com/office/powerpoint/2010/main" val="34936277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lvl1pPr>
              <a:buBlip>
                <a:blip r:embed="rId2"/>
              </a:buBlip>
            </a:lvl1pPr>
            <a:lvl2pPr>
              <a:buBlip>
                <a:blip r:embed="rId3"/>
              </a:buBlip>
            </a:lvl2pPr>
            <a:lvl3pPr>
              <a:buBlip>
                <a:blip r:embed="rId3"/>
              </a:buBlip>
            </a:lvl3pPr>
            <a:lvl4pPr>
              <a:buBlip>
                <a:blip r:embed="rId3"/>
              </a:buBlip>
            </a:lvl4pPr>
            <a:lvl5pPr>
              <a:buBlip>
                <a:blip r:embed="rId3"/>
              </a:buBlip>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141591715"/>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Title and Content">
    <p:bg>
      <p:bgPr>
        <a:blipFill rotWithShape="1">
          <a:blip r:embed="rId2"/>
          <a:srcRect/>
          <a:stretch>
            <a:fillRect/>
          </a:stretch>
        </a:blipFill>
        <a:effectLst/>
      </p:bgPr>
    </p:bg>
    <p:spTree>
      <p:nvGrpSpPr>
        <p:cNvPr id="1" name=""/>
        <p:cNvGrpSpPr/>
        <p:nvPr/>
      </p:nvGrpSpPr>
      <p:grpSpPr>
        <a:xfrm>
          <a:off x="0" y="0"/>
          <a:ext cx="0" cy="0"/>
          <a:chOff x="0" y="0"/>
          <a:chExt cx="0" cy="0"/>
        </a:xfrm>
      </p:grpSpPr>
      <p:grpSp>
        <p:nvGrpSpPr>
          <p:cNvPr id="32" name="Rounded Rectangle 4"/>
          <p:cNvGrpSpPr/>
          <p:nvPr/>
        </p:nvGrpSpPr>
        <p:grpSpPr>
          <a:xfrm>
            <a:off x="1219201" y="876300"/>
            <a:ext cx="21920200" cy="11915776"/>
            <a:chOff x="0" y="0"/>
            <a:chExt cx="8220075" cy="5957887"/>
          </a:xfrm>
        </p:grpSpPr>
        <p:sp>
          <p:nvSpPr>
            <p:cNvPr id="30" name="Rounded Rectangle"/>
            <p:cNvSpPr/>
            <p:nvPr/>
          </p:nvSpPr>
          <p:spPr>
            <a:xfrm>
              <a:off x="0" y="0"/>
              <a:ext cx="8220075" cy="5957888"/>
            </a:xfrm>
            <a:prstGeom prst="roundRect">
              <a:avLst>
                <a:gd name="adj" fmla="val 2649"/>
              </a:avLst>
            </a:prstGeom>
            <a:solidFill>
              <a:srgbClr val="FFFFFF">
                <a:alpha val="90000"/>
              </a:srgbClr>
            </a:solidFill>
            <a:ln w="25400" cap="rnd">
              <a:solidFill>
                <a:srgbClr val="FFFFFF"/>
              </a:solidFill>
              <a:prstDash val="solid"/>
              <a:miter lim="800000"/>
            </a:ln>
            <a:effectLst/>
          </p:spPr>
          <p:txBody>
            <a:bodyPr wrap="square" lIns="45719" tIns="45719" rIns="45719" bIns="45719" numCol="1" anchor="ctr">
              <a:noAutofit/>
            </a:bodyPr>
            <a:lstStyle/>
            <a:p>
              <a:pPr algn="ctr">
                <a:defRPr>
                  <a:solidFill>
                    <a:srgbClr val="FFFFFF"/>
                  </a:solidFill>
                </a:defRPr>
              </a:pPr>
              <a:endParaRPr sz="3600"/>
            </a:p>
          </p:txBody>
        </p:sp>
        <p:sp>
          <p:nvSpPr>
            <p:cNvPr id="31" name="Text"/>
            <p:cNvSpPr txBox="1"/>
            <p:nvPr/>
          </p:nvSpPr>
          <p:spPr>
            <a:xfrm>
              <a:off x="91945" y="2831624"/>
              <a:ext cx="8036185" cy="294641"/>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45719" tIns="45719" rIns="45719" bIns="45719" numCol="1" anchor="ctr">
              <a:spAutoFit/>
            </a:bodyPr>
            <a:lstStyle>
              <a:lvl1pPr algn="ctr">
                <a:defRPr sz="1300">
                  <a:solidFill>
                    <a:srgbClr val="FFFFFF"/>
                  </a:solidFill>
                </a:defRPr>
              </a:lvl1pPr>
            </a:lstStyle>
            <a:p>
              <a:r>
                <a:rPr sz="2600"/>
                <a:t> </a:t>
              </a:r>
            </a:p>
          </p:txBody>
        </p:sp>
      </p:grpSp>
      <p:sp>
        <p:nvSpPr>
          <p:cNvPr id="33" name="Title Text"/>
          <p:cNvSpPr txBox="1">
            <a:spLocks noGrp="1"/>
          </p:cNvSpPr>
          <p:nvPr>
            <p:ph type="title"/>
          </p:nvPr>
        </p:nvSpPr>
        <p:spPr>
          <a:xfrm>
            <a:off x="1219195" y="957789"/>
            <a:ext cx="21920203" cy="1988614"/>
          </a:xfrm>
          <a:prstGeom prst="rect">
            <a:avLst/>
          </a:prstGeom>
        </p:spPr>
        <p:txBody>
          <a:bodyPr>
            <a:normAutofit/>
          </a:bodyPr>
          <a:lstStyle>
            <a:lvl1pPr>
              <a:defRPr>
                <a:latin typeface="Twinkl SemiBold"/>
                <a:ea typeface="Twinkl SemiBold"/>
                <a:cs typeface="Twinkl SemiBold"/>
                <a:sym typeface="Twinkl SemiBold"/>
              </a:defRPr>
            </a:lvl1pPr>
          </a:lstStyle>
          <a:p>
            <a:r>
              <a:t>Title Text</a:t>
            </a:r>
          </a:p>
        </p:txBody>
      </p:sp>
      <p:sp>
        <p:nvSpPr>
          <p:cNvPr id="3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496279988"/>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11E61D4-19F2-448A-8A87-33107CEE179F}" type="datetimeFigureOut">
              <a:rPr lang="en-GB" smtClean="0"/>
              <a:t>22/05/2025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CB4B4D-7CA3-9044-876B-883B54F8677D}" type="slidenum">
              <a:rPr lang="en-GB" smtClean="0"/>
              <a:t>‹#›</a:t>
            </a:fld>
            <a:endParaRPr lang="en-GB"/>
          </a:p>
        </p:txBody>
      </p:sp>
    </p:spTree>
    <p:extLst>
      <p:ext uri="{BB962C8B-B14F-4D97-AF65-F5344CB8AC3E}">
        <p14:creationId xmlns:p14="http://schemas.microsoft.com/office/powerpoint/2010/main" val="1486672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p:spPr>
        <p:txBody>
          <a:bodyPr anchor="b"/>
          <a:lstStyle>
            <a:lvl1pPr>
              <a:defRPr sz="12000"/>
            </a:lvl1pPr>
          </a:lstStyle>
          <a:p>
            <a:r>
              <a:rPr lang="en-US"/>
              <a:t>Click to edit Master title style</a:t>
            </a:r>
            <a:endParaRPr lang="en-GB"/>
          </a:p>
        </p:txBody>
      </p:sp>
      <p:sp>
        <p:nvSpPr>
          <p:cNvPr id="3" name="Text Placeholder 2"/>
          <p:cNvSpPr>
            <a:spLocks noGrp="1"/>
          </p:cNvSpPr>
          <p:nvPr>
            <p:ph type="body" idx="1"/>
          </p:nvPr>
        </p:nvSpPr>
        <p:spPr>
          <a:xfrm>
            <a:off x="1663700" y="9178927"/>
            <a:ext cx="21031200" cy="3000374"/>
          </a:xfr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11E61D4-19F2-448A-8A87-33107CEE179F}" type="datetimeFigureOut">
              <a:rPr lang="en-GB" smtClean="0"/>
              <a:t>22/05/2025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CB4B4D-7CA3-9044-876B-883B54F8677D}" type="slidenum">
              <a:rPr lang="en-GB" smtClean="0"/>
              <a:t>‹#›</a:t>
            </a:fld>
            <a:endParaRPr lang="en-GB"/>
          </a:p>
        </p:txBody>
      </p:sp>
    </p:spTree>
    <p:extLst>
      <p:ext uri="{BB962C8B-B14F-4D97-AF65-F5344CB8AC3E}">
        <p14:creationId xmlns:p14="http://schemas.microsoft.com/office/powerpoint/2010/main" val="4139441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676400" y="3651250"/>
            <a:ext cx="10363200" cy="87026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12344400" y="3651250"/>
            <a:ext cx="10363200" cy="87026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11E61D4-19F2-448A-8A87-33107CEE179F}" type="datetimeFigureOut">
              <a:rPr lang="en-GB" smtClean="0"/>
              <a:t>22/05/2025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CB4B4D-7CA3-9044-876B-883B54F8677D}" type="slidenum">
              <a:rPr lang="en-GB" smtClean="0"/>
              <a:t>‹#›</a:t>
            </a:fld>
            <a:endParaRPr lang="en-GB"/>
          </a:p>
        </p:txBody>
      </p:sp>
    </p:spTree>
    <p:extLst>
      <p:ext uri="{BB962C8B-B14F-4D97-AF65-F5344CB8AC3E}">
        <p14:creationId xmlns:p14="http://schemas.microsoft.com/office/powerpoint/2010/main" val="3575935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p:spPr>
        <p:txBody>
          <a:bodyPr/>
          <a:lstStyle/>
          <a:p>
            <a:r>
              <a:rPr lang="en-US"/>
              <a:t>Click to edit Master title style</a:t>
            </a:r>
            <a:endParaRPr lang="en-GB"/>
          </a:p>
        </p:txBody>
      </p:sp>
      <p:sp>
        <p:nvSpPr>
          <p:cNvPr id="3" name="Text Placeholder 2"/>
          <p:cNvSpPr>
            <a:spLocks noGrp="1"/>
          </p:cNvSpPr>
          <p:nvPr>
            <p:ph type="body" idx="1"/>
          </p:nvPr>
        </p:nvSpPr>
        <p:spPr>
          <a:xfrm>
            <a:off x="1679577" y="3362326"/>
            <a:ext cx="10315574"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12344400" y="3362326"/>
            <a:ext cx="10366376"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11E61D4-19F2-448A-8A87-33107CEE179F}" type="datetimeFigureOut">
              <a:rPr lang="en-GB" smtClean="0"/>
              <a:t>22/05/2025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6CB4B4D-7CA3-9044-876B-883B54F8677D}" type="slidenum">
              <a:rPr lang="en-GB" smtClean="0"/>
              <a:t>‹#›</a:t>
            </a:fld>
            <a:endParaRPr lang="en-GB"/>
          </a:p>
        </p:txBody>
      </p:sp>
    </p:spTree>
    <p:extLst>
      <p:ext uri="{BB962C8B-B14F-4D97-AF65-F5344CB8AC3E}">
        <p14:creationId xmlns:p14="http://schemas.microsoft.com/office/powerpoint/2010/main" val="1798760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11E61D4-19F2-448A-8A87-33107CEE179F}" type="datetimeFigureOut">
              <a:rPr lang="en-GB" smtClean="0"/>
              <a:t>22/05/2025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6CB4B4D-7CA3-9044-876B-883B54F8677D}" type="slidenum">
              <a:rPr lang="en-GB" smtClean="0"/>
              <a:t>‹#›</a:t>
            </a:fld>
            <a:endParaRPr lang="en-GB"/>
          </a:p>
        </p:txBody>
      </p:sp>
    </p:spTree>
    <p:extLst>
      <p:ext uri="{BB962C8B-B14F-4D97-AF65-F5344CB8AC3E}">
        <p14:creationId xmlns:p14="http://schemas.microsoft.com/office/powerpoint/2010/main" val="3417004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1E61D4-19F2-448A-8A87-33107CEE179F}" type="datetimeFigureOut">
              <a:rPr lang="en-GB" smtClean="0"/>
              <a:t>22/05/2025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6CB4B4D-7CA3-9044-876B-883B54F8677D}" type="slidenum">
              <a:rPr lang="en-GB" smtClean="0"/>
              <a:t>‹#›</a:t>
            </a:fld>
            <a:endParaRPr lang="en-GB"/>
          </a:p>
        </p:txBody>
      </p:sp>
    </p:spTree>
    <p:extLst>
      <p:ext uri="{BB962C8B-B14F-4D97-AF65-F5344CB8AC3E}">
        <p14:creationId xmlns:p14="http://schemas.microsoft.com/office/powerpoint/2010/main" val="1934005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a:lvl1pPr>
          </a:lstStyle>
          <a:p>
            <a:r>
              <a:rPr lang="en-US"/>
              <a:t>Click to edit Master title style</a:t>
            </a:r>
            <a:endParaRPr lang="en-GB"/>
          </a:p>
        </p:txBody>
      </p:sp>
      <p:sp>
        <p:nvSpPr>
          <p:cNvPr id="3" name="Content Placeholder 2"/>
          <p:cNvSpPr>
            <a:spLocks noGrp="1"/>
          </p:cNvSpPr>
          <p:nvPr>
            <p:ph idx="1"/>
          </p:nvPr>
        </p:nvSpPr>
        <p:spPr>
          <a:xfrm>
            <a:off x="10366376" y="1974851"/>
            <a:ext cx="12344400"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p:txBody>
          <a:bodyPr/>
          <a:lstStyle/>
          <a:p>
            <a:fld id="{D11E61D4-19F2-448A-8A87-33107CEE179F}" type="datetimeFigureOut">
              <a:rPr lang="en-GB" smtClean="0"/>
              <a:t>22/05/2025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CB4B4D-7CA3-9044-876B-883B54F8677D}" type="slidenum">
              <a:rPr lang="en-GB" smtClean="0"/>
              <a:t>‹#›</a:t>
            </a:fld>
            <a:endParaRPr lang="en-GB"/>
          </a:p>
        </p:txBody>
      </p:sp>
    </p:spTree>
    <p:extLst>
      <p:ext uri="{BB962C8B-B14F-4D97-AF65-F5344CB8AC3E}">
        <p14:creationId xmlns:p14="http://schemas.microsoft.com/office/powerpoint/2010/main" val="2516496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a:lvl1pPr>
          </a:lstStyle>
          <a:p>
            <a:r>
              <a:rPr lang="en-US"/>
              <a:t>Click to edit Master title style</a:t>
            </a:r>
            <a:endParaRPr lang="en-GB"/>
          </a:p>
        </p:txBody>
      </p:sp>
      <p:sp>
        <p:nvSpPr>
          <p:cNvPr id="3" name="Picture Placeholder 2"/>
          <p:cNvSpPr>
            <a:spLocks noGrp="1"/>
          </p:cNvSpPr>
          <p:nvPr>
            <p:ph type="pic" idx="1"/>
          </p:nvPr>
        </p:nvSpPr>
        <p:spPr>
          <a:xfrm>
            <a:off x="10366376" y="1974851"/>
            <a:ext cx="12344400" cy="9747250"/>
          </a:xfr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GB"/>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p:txBody>
          <a:bodyPr/>
          <a:lstStyle/>
          <a:p>
            <a:fld id="{D11E61D4-19F2-448A-8A87-33107CEE179F}" type="datetimeFigureOut">
              <a:rPr lang="en-GB" smtClean="0"/>
              <a:t>22/05/2025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CB4B4D-7CA3-9044-876B-883B54F8677D}" type="slidenum">
              <a:rPr lang="en-GB" smtClean="0"/>
              <a:t>‹#›</a:t>
            </a:fld>
            <a:endParaRPr lang="en-GB"/>
          </a:p>
        </p:txBody>
      </p:sp>
    </p:spTree>
    <p:extLst>
      <p:ext uri="{BB962C8B-B14F-4D97-AF65-F5344CB8AC3E}">
        <p14:creationId xmlns:p14="http://schemas.microsoft.com/office/powerpoint/2010/main" val="771841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D11E61D4-19F2-448A-8A87-33107CEE179F}" type="datetimeFigureOut">
              <a:rPr lang="en-GB" smtClean="0"/>
              <a:t>22/05/2025</a:t>
            </a:fld>
            <a:endParaRPr lang="en-GB"/>
          </a:p>
        </p:txBody>
      </p:sp>
      <p:sp>
        <p:nvSpPr>
          <p:cNvPr id="5" name="Footer Placeholder 4"/>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86CB4B4D-7CA3-9044-876B-883B54F8677D}" type="slidenum">
              <a:rPr lang="en-GB" smtClean="0"/>
              <a:t>‹#›</a:t>
            </a:fld>
            <a:endParaRPr lang="en-GB"/>
          </a:p>
        </p:txBody>
      </p:sp>
    </p:spTree>
    <p:extLst>
      <p:ext uri="{BB962C8B-B14F-4D97-AF65-F5344CB8AC3E}">
        <p14:creationId xmlns:p14="http://schemas.microsoft.com/office/powerpoint/2010/main" val="404828174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988004/Development_Matters.pdf" TargetMode="External"/><Relationship Id="rId2" Type="http://schemas.openxmlformats.org/officeDocument/2006/relationships/hyperlink" Target="https://assets.publishing.service.gov.uk/government/uploads/system/uploads/attachment_data/file/974907/EYFS_framework_-_March_2021.pdf" TargetMode="Externa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28.png"/><Relationship Id="rId2" Type="http://schemas.openxmlformats.org/officeDocument/2006/relationships/image" Target="../media/image26.tif"/><Relationship Id="rId1" Type="http://schemas.openxmlformats.org/officeDocument/2006/relationships/slideLayout" Target="../slideLayouts/slideLayout12.xml"/><Relationship Id="rId6" Type="http://schemas.openxmlformats.org/officeDocument/2006/relationships/hyperlink" Target="https://home.oxfordowl.co.uk/" TargetMode="External"/><Relationship Id="rId5" Type="http://schemas.openxmlformats.org/officeDocument/2006/relationships/hyperlink" Target="https://www.ruthmiskin.com/en/find-out-more/parents/" TargetMode="External"/><Relationship Id="rId4" Type="http://schemas.openxmlformats.org/officeDocument/2006/relationships/hyperlink" Target="http://www.longlane.w-berks.sch.uk/"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s://www.longlane.w-berks.sch.uk/index.php/starting-school" TargetMode="External"/><Relationship Id="rId2" Type="http://schemas.openxmlformats.org/officeDocument/2006/relationships/hyperlink" Target="https://cypf.berkshirehealthcare.nhs.uk/health-and-development/independence-and-school-readiness/" TargetMode="External"/><Relationship Id="rId1" Type="http://schemas.openxmlformats.org/officeDocument/2006/relationships/slideLayout" Target="../slideLayouts/slideLayout12.xml"/><Relationship Id="rId5" Type="http://schemas.openxmlformats.org/officeDocument/2006/relationships/image" Target="../media/image11.sv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mailto:loffice@longlane.w-berks.sch.uk" TargetMode="Externa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coolmilk.com/" TargetMode="Externa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hyperlink" Target="https://www.pacey.org.uk/partnerships/starting-school-together/" TargetMode="External"/><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hyperlink" Target="https://www.youtube.com/watch?v=TkXcabDUg7Q" TargetMode="External"/><Relationship Id="rId4" Type="http://schemas.openxmlformats.org/officeDocument/2006/relationships/hyperlink" Target="https://www.bbc.co.uk/teach/school-radio/nursery-rhymes-counting-songs/zn67kmn"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tiff"/><Relationship Id="rId2" Type="http://schemas.openxmlformats.org/officeDocument/2006/relationships/image" Target="../media/image19.png"/><Relationship Id="rId1" Type="http://schemas.openxmlformats.org/officeDocument/2006/relationships/slideLayout" Target="../slideLayouts/slideLayout1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119" name="Welcome to Long Lane"/>
          <p:cNvSpPr txBox="1">
            <a:spLocks noGrp="1"/>
          </p:cNvSpPr>
          <p:nvPr>
            <p:ph type="ctrTitle"/>
          </p:nvPr>
        </p:nvSpPr>
        <p:spPr>
          <a:xfrm>
            <a:off x="-69907" y="2300651"/>
            <a:ext cx="24258163" cy="4579461"/>
          </a:xfrm>
          <a:prstGeom prst="rect">
            <a:avLst/>
          </a:prstGeom>
        </p:spPr>
        <p:txBody>
          <a:bodyPr/>
          <a:lstStyle>
            <a:lvl1pPr>
              <a:defRPr sz="11600" spc="116"/>
            </a:lvl1pPr>
          </a:lstStyle>
          <a:p>
            <a:r>
              <a:rPr b="1">
                <a:solidFill>
                  <a:schemeClr val="tx2">
                    <a:lumMod val="50000"/>
                  </a:schemeClr>
                </a:solidFill>
                <a:latin typeface="Calibri"/>
                <a:ea typeface="Calibri"/>
                <a:cs typeface="Calibri"/>
              </a:rPr>
              <a:t>Welcome to Long Lane</a:t>
            </a:r>
            <a:r>
              <a:rPr lang="en-GB" b="1">
                <a:solidFill>
                  <a:schemeClr val="tx2">
                    <a:lumMod val="50000"/>
                  </a:schemeClr>
                </a:solidFill>
                <a:latin typeface="Calibri"/>
                <a:ea typeface="Calibri"/>
                <a:cs typeface="Calibri"/>
              </a:rPr>
              <a:t> Primary School</a:t>
            </a:r>
            <a:endParaRPr b="1">
              <a:solidFill>
                <a:schemeClr val="tx2">
                  <a:lumMod val="50000"/>
                </a:schemeClr>
              </a:solidFill>
              <a:latin typeface="Calibri"/>
              <a:ea typeface="Calibri"/>
              <a:cs typeface="Calibri"/>
            </a:endParaRPr>
          </a:p>
        </p:txBody>
      </p:sp>
      <p:sp>
        <p:nvSpPr>
          <p:cNvPr id="121" name="Text"/>
          <p:cNvSpPr txBox="1"/>
          <p:nvPr/>
        </p:nvSpPr>
        <p:spPr>
          <a:xfrm>
            <a:off x="8309836" y="2136784"/>
            <a:ext cx="127001" cy="355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defTabSz="457200">
              <a:defRPr sz="800" b="1">
                <a:solidFill>
                  <a:srgbClr val="000000">
                    <a:alpha val="84706"/>
                  </a:srgbClr>
                </a:solidFill>
                <a:latin typeface="Tahoma"/>
                <a:ea typeface="Tahoma"/>
                <a:cs typeface="Tahoma"/>
                <a:sym typeface="Tahoma"/>
              </a:defRPr>
            </a:pPr>
            <a:endParaRPr/>
          </a:p>
        </p:txBody>
      </p:sp>
      <p:pic>
        <p:nvPicPr>
          <p:cNvPr id="122" name="unknown.png" descr="unknown.png"/>
          <p:cNvPicPr>
            <a:picLocks/>
          </p:cNvPicPr>
          <p:nvPr/>
        </p:nvPicPr>
        <p:blipFill>
          <a:blip r:embed="rId2"/>
          <a:stretch>
            <a:fillRect/>
          </a:stretch>
        </p:blipFill>
        <p:spPr>
          <a:xfrm>
            <a:off x="948445" y="7345876"/>
            <a:ext cx="22499810" cy="5237681"/>
          </a:xfrm>
          <a:prstGeom prst="rect">
            <a:avLst/>
          </a:prstGeom>
        </p:spPr>
      </p:pic>
      <p:sp>
        <p:nvSpPr>
          <p:cNvPr id="2" name="TextBox 1">
            <a:extLst>
              <a:ext uri="{FF2B5EF4-FFF2-40B4-BE49-F238E27FC236}">
                <a16:creationId xmlns:a16="http://schemas.microsoft.com/office/drawing/2014/main" id="{11CE7884-2EA4-364B-87B0-3B434C134FD5}"/>
              </a:ext>
            </a:extLst>
          </p:cNvPr>
          <p:cNvSpPr txBox="1"/>
          <p:nvPr/>
        </p:nvSpPr>
        <p:spPr>
          <a:xfrm>
            <a:off x="10820400" y="6629400"/>
            <a:ext cx="274320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a:ea typeface="Calibri"/>
                <a:cs typeface="Calibri"/>
              </a:rPr>
              <a:t>Jude </a:t>
            </a:r>
            <a:endParaRPr lang="en-GB"/>
          </a:p>
        </p:txBody>
      </p:sp>
      <p:sp>
        <p:nvSpPr>
          <p:cNvPr id="3" name="TextBox 2">
            <a:extLst>
              <a:ext uri="{FF2B5EF4-FFF2-40B4-BE49-F238E27FC236}">
                <a16:creationId xmlns:a16="http://schemas.microsoft.com/office/drawing/2014/main" id="{EDE89AAB-01FD-2BA2-57D4-19C1797CAE98}"/>
              </a:ext>
            </a:extLst>
          </p:cNvPr>
          <p:cNvSpPr txBox="1"/>
          <p:nvPr/>
        </p:nvSpPr>
        <p:spPr>
          <a:xfrm>
            <a:off x="10820400" y="6629400"/>
            <a:ext cx="274320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a:ea typeface="Calibri"/>
                <a:cs typeface="Calibri"/>
              </a:rPr>
              <a:t>Jude </a:t>
            </a:r>
            <a:endParaRPr lang="en-GB"/>
          </a:p>
        </p:txBody>
      </p:sp>
      <p:pic>
        <p:nvPicPr>
          <p:cNvPr id="4" name="Picture 3" descr="1__#$!@%!#__unknown.png">
            <a:extLst>
              <a:ext uri="{FF2B5EF4-FFF2-40B4-BE49-F238E27FC236}">
                <a16:creationId xmlns:a16="http://schemas.microsoft.com/office/drawing/2014/main" id="{C0E5ECA8-191D-1E2F-7CE5-3CBA439D23E3}"/>
              </a:ext>
            </a:extLst>
          </p:cNvPr>
          <p:cNvPicPr>
            <a:picLocks noChangeAspect="1"/>
          </p:cNvPicPr>
          <p:nvPr/>
        </p:nvPicPr>
        <p:blipFill>
          <a:blip r:embed="rId3"/>
          <a:stretch>
            <a:fillRect/>
          </a:stretch>
        </p:blipFill>
        <p:spPr>
          <a:xfrm>
            <a:off x="9695955" y="266669"/>
            <a:ext cx="3600450" cy="50101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632B6-5B6F-8FDC-6F7F-C4B12D378F14}"/>
              </a:ext>
            </a:extLst>
          </p:cNvPr>
          <p:cNvSpPr>
            <a:spLocks noGrp="1"/>
          </p:cNvSpPr>
          <p:nvPr>
            <p:ph type="title"/>
          </p:nvPr>
        </p:nvSpPr>
        <p:spPr/>
        <p:txBody>
          <a:bodyPr/>
          <a:lstStyle/>
          <a:p>
            <a:pPr algn="ctr"/>
            <a:r>
              <a:rPr lang="en-GB" b="1" dirty="0">
                <a:latin typeface="Calibri"/>
                <a:ea typeface="Calibri"/>
                <a:cs typeface="Calibri"/>
              </a:rPr>
              <a:t>Hair, make up and jewellery at Long Lane</a:t>
            </a:r>
            <a:endParaRPr lang="en-GB" dirty="0">
              <a:ea typeface="Calibri Light" panose="020F0302020204030204"/>
              <a:cs typeface="Calibri Light" panose="020F0302020204030204"/>
            </a:endParaRPr>
          </a:p>
        </p:txBody>
      </p:sp>
      <p:sp>
        <p:nvSpPr>
          <p:cNvPr id="4" name="TextBox 1">
            <a:extLst>
              <a:ext uri="{FF2B5EF4-FFF2-40B4-BE49-F238E27FC236}">
                <a16:creationId xmlns:a16="http://schemas.microsoft.com/office/drawing/2014/main" id="{1BB00C30-A06D-FA6B-75E6-17F9AEF02995}"/>
              </a:ext>
            </a:extLst>
          </p:cNvPr>
          <p:cNvSpPr txBox="1"/>
          <p:nvPr/>
        </p:nvSpPr>
        <p:spPr>
          <a:xfrm>
            <a:off x="836395" y="2632503"/>
            <a:ext cx="22695629" cy="920251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4000" b="1">
              <a:solidFill>
                <a:srgbClr val="3E382B"/>
              </a:solidFill>
              <a:ea typeface="Calibri"/>
              <a:cs typeface="Segoe UI"/>
            </a:endParaRPr>
          </a:p>
          <a:p>
            <a:pPr marL="457200" indent="-457200">
              <a:buFont typeface="Courier New,monospace"/>
              <a:buChar char="o"/>
            </a:pPr>
            <a:r>
              <a:rPr lang="en-US" sz="4400" dirty="0">
                <a:solidFill>
                  <a:srgbClr val="3E382B"/>
                </a:solidFill>
                <a:ea typeface="+mn-lt"/>
                <a:cs typeface="+mn-lt"/>
              </a:rPr>
              <a:t>For hygiene and safety reasons, please keep long hair tied back or plaited, hair accessories should be discrete and preferably in neutral or school </a:t>
            </a:r>
            <a:r>
              <a:rPr lang="en-US" sz="4400" dirty="0" err="1">
                <a:solidFill>
                  <a:srgbClr val="3E382B"/>
                </a:solidFill>
                <a:ea typeface="+mn-lt"/>
                <a:cs typeface="+mn-lt"/>
              </a:rPr>
              <a:t>colours</a:t>
            </a:r>
            <a:r>
              <a:rPr lang="en-US" sz="4400" dirty="0">
                <a:solidFill>
                  <a:srgbClr val="3E382B"/>
                </a:solidFill>
                <a:ea typeface="+mn-lt"/>
                <a:cs typeface="+mn-lt"/>
              </a:rPr>
              <a:t>. Extremes of hair fashions are not appropriate for school, words or symbols cut into hair will not be acceptable within the school. </a:t>
            </a:r>
          </a:p>
          <a:p>
            <a:endParaRPr lang="en-US" sz="4400">
              <a:solidFill>
                <a:srgbClr val="3E382B"/>
              </a:solidFill>
              <a:ea typeface="+mn-lt"/>
              <a:cs typeface="+mn-lt"/>
            </a:endParaRPr>
          </a:p>
          <a:p>
            <a:pPr marL="457200" indent="-457200">
              <a:buFont typeface="Courier New,monospace"/>
              <a:buChar char="o"/>
            </a:pPr>
            <a:r>
              <a:rPr lang="en-US" sz="4400" dirty="0">
                <a:solidFill>
                  <a:srgbClr val="3E382B"/>
                </a:solidFill>
                <a:ea typeface="+mn-lt"/>
                <a:cs typeface="+mn-lt"/>
              </a:rPr>
              <a:t>Our school champions the right of staff and students to embrace all </a:t>
            </a:r>
            <a:r>
              <a:rPr lang="en-GB" sz="4400" dirty="0">
                <a:solidFill>
                  <a:srgbClr val="3E382B"/>
                </a:solidFill>
                <a:ea typeface="+mn-lt"/>
                <a:cs typeface="+mn-lt"/>
              </a:rPr>
              <a:t>Afro hairstyles</a:t>
            </a:r>
            <a:r>
              <a:rPr lang="en-US" sz="4400" dirty="0">
                <a:solidFill>
                  <a:srgbClr val="3E382B"/>
                </a:solidFill>
                <a:ea typeface="+mn-lt"/>
                <a:cs typeface="+mn-lt"/>
              </a:rPr>
              <a:t>. We acknowledge that Afro-textured hair is an important part of our Black staff and students’ racial, ethnic, cultural, and religious identities. </a:t>
            </a:r>
            <a:endParaRPr lang="en-US" sz="4400" dirty="0">
              <a:solidFill>
                <a:srgbClr val="000000"/>
              </a:solidFill>
              <a:ea typeface="+mn-lt"/>
              <a:cs typeface="+mn-lt"/>
            </a:endParaRPr>
          </a:p>
          <a:p>
            <a:pPr marL="457200" indent="-457200">
              <a:buFont typeface="Courier New,monospace"/>
              <a:buChar char="o"/>
            </a:pPr>
            <a:endParaRPr lang="en-US" sz="4400" dirty="0">
              <a:solidFill>
                <a:srgbClr val="3E382B"/>
              </a:solidFill>
              <a:ea typeface="+mn-lt"/>
              <a:cs typeface="+mn-lt"/>
            </a:endParaRPr>
          </a:p>
          <a:p>
            <a:pPr marL="457200" indent="-457200">
              <a:buFont typeface="Courier New,monospace"/>
              <a:buChar char="o"/>
            </a:pPr>
            <a:r>
              <a:rPr lang="en-US" sz="4400" dirty="0">
                <a:solidFill>
                  <a:srgbClr val="3E382B"/>
                </a:solidFill>
                <a:ea typeface="+mn-lt"/>
                <a:cs typeface="+mn-lt"/>
              </a:rPr>
              <a:t>Make-up, including nail varnish, is not permitted at school</a:t>
            </a:r>
            <a:r>
              <a:rPr lang="en-GB" sz="4400" dirty="0">
                <a:solidFill>
                  <a:srgbClr val="3E382B"/>
                </a:solidFill>
                <a:ea typeface="+mn-lt"/>
                <a:cs typeface="+mn-lt"/>
              </a:rPr>
              <a:t>.</a:t>
            </a:r>
            <a:r>
              <a:rPr lang="en-US" sz="4400" dirty="0">
                <a:solidFill>
                  <a:srgbClr val="3E382B"/>
                </a:solidFill>
                <a:ea typeface="+mn-lt"/>
                <a:cs typeface="+mn-lt"/>
              </a:rPr>
              <a:t> </a:t>
            </a:r>
          </a:p>
          <a:p>
            <a:endParaRPr lang="en-US" sz="4400">
              <a:solidFill>
                <a:srgbClr val="3E382B"/>
              </a:solidFill>
              <a:cs typeface="Calibri" panose="020F0502020204030204"/>
            </a:endParaRPr>
          </a:p>
          <a:p>
            <a:pPr marL="457200" indent="-457200">
              <a:buFont typeface="Courier New"/>
              <a:buChar char="o"/>
            </a:pPr>
            <a:r>
              <a:rPr lang="en-US" sz="4400" dirty="0">
                <a:solidFill>
                  <a:srgbClr val="3E382B"/>
                </a:solidFill>
                <a:cs typeface="Arial"/>
              </a:rPr>
              <a:t>Due to the physical nature of play and learning in Early Years, it is preferable that children do not wear a watch or any </a:t>
            </a:r>
            <a:r>
              <a:rPr lang="en-US" sz="4400" dirty="0" err="1">
                <a:solidFill>
                  <a:srgbClr val="3E382B"/>
                </a:solidFill>
                <a:cs typeface="Arial"/>
              </a:rPr>
              <a:t>jewellery</a:t>
            </a:r>
            <a:r>
              <a:rPr lang="en-US" sz="4400" dirty="0">
                <a:solidFill>
                  <a:srgbClr val="3E382B"/>
                </a:solidFill>
                <a:cs typeface="Arial"/>
              </a:rPr>
              <a:t> to school while they are in Foundation Stage.   ​</a:t>
            </a:r>
            <a:endParaRPr lang="en-US" sz="4400" dirty="0">
              <a:solidFill>
                <a:srgbClr val="3E382B"/>
              </a:solidFill>
              <a:ea typeface="Calibri"/>
              <a:cs typeface="Arial"/>
            </a:endParaRPr>
          </a:p>
          <a:p>
            <a:pPr algn="ctr"/>
            <a:endParaRPr lang="en-US" sz="2400">
              <a:solidFill>
                <a:srgbClr val="3E382B"/>
              </a:solidFill>
              <a:cs typeface="Segoe UI"/>
            </a:endParaRPr>
          </a:p>
        </p:txBody>
      </p:sp>
    </p:spTree>
    <p:extLst>
      <p:ext uri="{BB962C8B-B14F-4D97-AF65-F5344CB8AC3E}">
        <p14:creationId xmlns:p14="http://schemas.microsoft.com/office/powerpoint/2010/main" val="4032344052"/>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181" name="The Early Years Foundation Stage Curriculum"/>
          <p:cNvSpPr txBox="1">
            <a:spLocks noGrp="1"/>
          </p:cNvSpPr>
          <p:nvPr>
            <p:ph type="title"/>
          </p:nvPr>
        </p:nvSpPr>
        <p:spPr>
          <a:xfrm>
            <a:off x="1657342" y="19578"/>
            <a:ext cx="21069316" cy="1488912"/>
          </a:xfrm>
          <a:prstGeom prst="rect">
            <a:avLst/>
          </a:prstGeom>
        </p:spPr>
        <p:txBody>
          <a:bodyPr>
            <a:normAutofit/>
          </a:bodyPr>
          <a:lstStyle>
            <a:lvl1pPr defTabSz="693419">
              <a:lnSpc>
                <a:spcPct val="80000"/>
              </a:lnSpc>
              <a:defRPr sz="7307" spc="73">
                <a:solidFill>
                  <a:srgbClr val="3E382B"/>
                </a:solidFill>
                <a:effectLst>
                  <a:outerShdw blurRad="32004" dist="10668" dir="5400000" rotWithShape="0">
                    <a:srgbClr val="E0DEC7">
                      <a:alpha val="80000"/>
                    </a:srgbClr>
                  </a:outerShdw>
                </a:effectLst>
              </a:defRPr>
            </a:lvl1pPr>
          </a:lstStyle>
          <a:p>
            <a:pPr algn="ctr"/>
            <a:r>
              <a:rPr sz="7300" b="1">
                <a:latin typeface="Calibri"/>
                <a:cs typeface="Calibri"/>
              </a:rPr>
              <a:t>The Early Years Foundation Stage </a:t>
            </a:r>
            <a:r>
              <a:rPr lang="en-GB" sz="7300" b="1">
                <a:latin typeface="Calibri"/>
                <a:cs typeface="Calibri"/>
              </a:rPr>
              <a:t>(EYFS) </a:t>
            </a:r>
            <a:r>
              <a:rPr sz="7300" b="1">
                <a:latin typeface="Calibri"/>
                <a:cs typeface="Calibri"/>
              </a:rPr>
              <a:t>Curriculum</a:t>
            </a:r>
          </a:p>
        </p:txBody>
      </p:sp>
      <p:sp>
        <p:nvSpPr>
          <p:cNvPr id="182" name="The EYFS curriculum is grouped into 7 areas of learning and development.…"/>
          <p:cNvSpPr txBox="1">
            <a:spLocks noGrp="1"/>
          </p:cNvSpPr>
          <p:nvPr>
            <p:ph type="body" idx="1"/>
          </p:nvPr>
        </p:nvSpPr>
        <p:spPr>
          <a:xfrm>
            <a:off x="1273629" y="1322291"/>
            <a:ext cx="22539399" cy="11856667"/>
          </a:xfrm>
          <a:prstGeom prst="rect">
            <a:avLst/>
          </a:prstGeom>
          <a:ln w="9525">
            <a:round/>
          </a:ln>
        </p:spPr>
        <p:txBody>
          <a:bodyPr vert="horz" lIns="91440" tIns="45720" rIns="91440" bIns="45720" rtlCol="0" anchor="t">
            <a:noAutofit/>
          </a:bodyPr>
          <a:lstStyle/>
          <a:p>
            <a:pPr defTabSz="487044">
              <a:buNone/>
              <a:defRPr sz="4366" spc="43">
                <a:solidFill>
                  <a:srgbClr val="3E382B"/>
                </a:solidFill>
                <a:effectLst>
                  <a:outerShdw blurRad="22479" dist="7492" dir="5400000" rotWithShape="0">
                    <a:srgbClr val="E0DEC7">
                      <a:alpha val="80000"/>
                    </a:srgbClr>
                  </a:outerShdw>
                </a:effectLst>
                <a:latin typeface="+mn-lt"/>
                <a:ea typeface="+mn-ea"/>
                <a:cs typeface="+mn-cs"/>
                <a:sym typeface="American Typewriter"/>
              </a:defRPr>
            </a:pPr>
            <a:r>
              <a:rPr lang="en-GB" sz="3600" dirty="0"/>
              <a:t>Your child's learning progress and development will be tracked against the Early Learning Goals, as described in the EYFS curriculum. Their progress will be shared with you at parent meetings throughout the school year and in their end of year report in the summer term.</a:t>
            </a:r>
            <a:endParaRPr lang="en-US" sz="3600">
              <a:ea typeface="Calibri" panose="020F0502020204030204"/>
              <a:cs typeface="Calibri" panose="020F0502020204030204"/>
            </a:endParaRPr>
          </a:p>
          <a:p>
            <a:pPr marL="0" indent="0" defTabSz="487044">
              <a:spcBef>
                <a:spcPts val="400"/>
              </a:spcBef>
              <a:buNone/>
              <a:defRPr sz="4366" spc="43">
                <a:solidFill>
                  <a:srgbClr val="3E382B"/>
                </a:solidFill>
                <a:effectLst>
                  <a:outerShdw blurRad="22479" dist="7492" dir="5400000" rotWithShape="0">
                    <a:srgbClr val="E0DEC7">
                      <a:alpha val="80000"/>
                    </a:srgbClr>
                  </a:outerShdw>
                </a:effectLst>
                <a:latin typeface="+mn-lt"/>
                <a:ea typeface="+mn-ea"/>
                <a:cs typeface="+mn-cs"/>
                <a:sym typeface="American Typewriter"/>
              </a:defRPr>
            </a:pPr>
            <a:r>
              <a:rPr lang="en-GB" sz="3600" dirty="0"/>
              <a:t>Our</a:t>
            </a:r>
            <a:r>
              <a:rPr lang="en-GB" sz="3600" spc="43" dirty="0"/>
              <a:t> Foundation Stage curriculum at Long Lane is inspired by seasonal changes, our local environment and children's interests. We have selected a diverse range of stories and non-fiction texts with linked activities which help to make learning memorable and engaging.</a:t>
            </a:r>
            <a:r>
              <a:rPr sz="3600" spc="32" dirty="0"/>
              <a:t> </a:t>
            </a:r>
            <a:endParaRPr sz="3600" spc="32">
              <a:ea typeface="Calibri" panose="020F0502020204030204"/>
              <a:cs typeface="Calibri"/>
            </a:endParaRPr>
          </a:p>
          <a:p>
            <a:pPr marL="0" indent="0" algn="ctr" defTabSz="487044">
              <a:spcBef>
                <a:spcPts val="400"/>
              </a:spcBef>
              <a:buSzTx/>
              <a:buNone/>
              <a:defRPr sz="2949" spc="29">
                <a:solidFill>
                  <a:srgbClr val="3E382B"/>
                </a:solidFill>
                <a:effectLst>
                  <a:outerShdw blurRad="22479" dist="7492" dir="5400000" rotWithShape="0">
                    <a:srgbClr val="E0DEC7">
                      <a:alpha val="80000"/>
                    </a:srgbClr>
                  </a:outerShdw>
                </a:effectLst>
                <a:latin typeface="+mn-lt"/>
                <a:ea typeface="+mn-ea"/>
                <a:cs typeface="+mn-cs"/>
                <a:sym typeface="American Typewriter"/>
              </a:defRPr>
            </a:pPr>
            <a:endParaRPr sz="3600" spc="7" dirty="0">
              <a:solidFill>
                <a:srgbClr val="000000"/>
              </a:solidFill>
              <a:ea typeface="Calibri"/>
              <a:cs typeface="Calibri"/>
            </a:endParaRPr>
          </a:p>
          <a:p>
            <a:pPr marL="0" indent="0" defTabSz="487044">
              <a:spcBef>
                <a:spcPts val="400"/>
              </a:spcBef>
              <a:buNone/>
              <a:defRPr sz="2949" spc="29">
                <a:solidFill>
                  <a:srgbClr val="3E382B"/>
                </a:solidFill>
                <a:effectLst>
                  <a:outerShdw blurRad="22479" dist="7492" dir="5400000" rotWithShape="0">
                    <a:srgbClr val="E0DEC7">
                      <a:alpha val="80000"/>
                    </a:srgbClr>
                  </a:outerShdw>
                </a:effectLst>
                <a:latin typeface="+mn-lt"/>
                <a:ea typeface="+mn-ea"/>
                <a:cs typeface="+mn-cs"/>
                <a:sym typeface="American Typewriter"/>
              </a:defRPr>
            </a:pPr>
            <a:r>
              <a:rPr sz="3600" dirty="0"/>
              <a:t>The  </a:t>
            </a:r>
            <a:r>
              <a:rPr sz="3600" u="sng" dirty="0">
                <a:hlinkClick r:id="rId2"/>
              </a:rPr>
              <a:t>Statutory Framework for Early Years Foundation Stage</a:t>
            </a:r>
            <a:r>
              <a:rPr sz="3600" dirty="0"/>
              <a:t> (EYFS)  was revised for 2021 and sets standards for an integrated approach to the learning, development and care of children from birth to 5 years old, including the reception year of school. All </a:t>
            </a:r>
            <a:r>
              <a:rPr lang="en-GB" sz="3600" dirty="0"/>
              <a:t>school reception classes must</a:t>
            </a:r>
            <a:r>
              <a:rPr sz="3600" dirty="0"/>
              <a:t> follow the EYFS</a:t>
            </a:r>
            <a:r>
              <a:rPr lang="en-GB" sz="3600" dirty="0"/>
              <a:t> Framework.</a:t>
            </a:r>
            <a:endParaRPr sz="3600" spc="29">
              <a:solidFill>
                <a:srgbClr val="3E382B"/>
              </a:solidFill>
              <a:ea typeface="Calibri"/>
              <a:cs typeface="Calibri"/>
            </a:endParaRPr>
          </a:p>
          <a:p>
            <a:pPr marL="0" indent="0" defTabSz="487044">
              <a:spcBef>
                <a:spcPts val="400"/>
              </a:spcBef>
              <a:buSzTx/>
              <a:buNone/>
              <a:defRPr sz="2949" spc="29">
                <a:solidFill>
                  <a:srgbClr val="3E382B"/>
                </a:solidFill>
                <a:effectLst>
                  <a:outerShdw blurRad="22479" dist="7492" dir="5400000" rotWithShape="0">
                    <a:srgbClr val="E0DEC7">
                      <a:alpha val="80000"/>
                    </a:srgbClr>
                  </a:outerShdw>
                </a:effectLst>
                <a:latin typeface="+mn-lt"/>
                <a:ea typeface="+mn-ea"/>
                <a:cs typeface="+mn-cs"/>
                <a:sym typeface="American Typewriter"/>
              </a:defRPr>
            </a:pPr>
            <a:r>
              <a:rPr sz="3600" dirty="0"/>
              <a:t>Young children learn best through play. The EYFS </a:t>
            </a:r>
            <a:r>
              <a:rPr sz="3600" err="1"/>
              <a:t>recognises</a:t>
            </a:r>
            <a:r>
              <a:rPr sz="3600" dirty="0"/>
              <a:t> the importance of play, direct experiences and active learning to support young children's learning effectively. </a:t>
            </a:r>
            <a:endParaRPr sz="3600" spc="7" dirty="0">
              <a:solidFill>
                <a:srgbClr val="000000"/>
              </a:solidFill>
              <a:ea typeface="Calibri"/>
              <a:cs typeface="Calibri"/>
            </a:endParaRPr>
          </a:p>
          <a:p>
            <a:pPr marL="0" indent="0" defTabSz="487044">
              <a:spcBef>
                <a:spcPts val="400"/>
              </a:spcBef>
              <a:buNone/>
              <a:defRPr sz="2949" spc="29">
                <a:solidFill>
                  <a:srgbClr val="3E382B"/>
                </a:solidFill>
                <a:effectLst>
                  <a:outerShdw blurRad="22479" dist="7492" dir="5400000" rotWithShape="0">
                    <a:srgbClr val="E0DEC7">
                      <a:alpha val="80000"/>
                    </a:srgbClr>
                  </a:outerShdw>
                </a:effectLst>
                <a:latin typeface="+mn-lt"/>
                <a:ea typeface="+mn-ea"/>
                <a:cs typeface="+mn-cs"/>
                <a:sym typeface="American Typewriter"/>
              </a:defRPr>
            </a:pPr>
            <a:r>
              <a:rPr lang="en-GB" sz="3600" spc="29" dirty="0">
                <a:solidFill>
                  <a:srgbClr val="3E382B"/>
                </a:solidFill>
                <a:ea typeface="Calibri"/>
                <a:cs typeface="Calibri"/>
              </a:rPr>
              <a:t>The EYFS curriculum is grouped into </a:t>
            </a:r>
            <a:r>
              <a:rPr lang="en-GB" sz="3600" b="1" spc="29" dirty="0">
                <a:solidFill>
                  <a:srgbClr val="3E382B"/>
                </a:solidFill>
                <a:ea typeface="Calibri"/>
                <a:cs typeface="Calibri"/>
              </a:rPr>
              <a:t>7 areas of learning and development</a:t>
            </a:r>
            <a:r>
              <a:rPr lang="en-US" sz="3600" spc="29" dirty="0">
                <a:solidFill>
                  <a:srgbClr val="3E382B"/>
                </a:solidFill>
                <a:ea typeface="Calibri"/>
                <a:cs typeface="Calibri"/>
              </a:rPr>
              <a:t>:   </a:t>
            </a:r>
            <a:r>
              <a:rPr lang="en-GB" sz="3600" spc="29" dirty="0">
                <a:solidFill>
                  <a:srgbClr val="3E382B"/>
                </a:solidFill>
                <a:ea typeface="Calibri"/>
                <a:cs typeface="Calibri"/>
              </a:rPr>
              <a:t> </a:t>
            </a:r>
          </a:p>
          <a:p>
            <a:pPr marL="571500" indent="-571500" defTabSz="487044">
              <a:spcBef>
                <a:spcPts val="400"/>
              </a:spcBef>
              <a:buFont typeface="Arial,Sans-Serif"/>
              <a:buChar char="•"/>
              <a:defRPr sz="2949" spc="29">
                <a:solidFill>
                  <a:srgbClr val="3E382B"/>
                </a:solidFill>
                <a:effectLst>
                  <a:outerShdw blurRad="22479" dist="7492" dir="5400000" rotWithShape="0">
                    <a:srgbClr val="E0DEC7">
                      <a:alpha val="80000"/>
                    </a:srgbClr>
                  </a:outerShdw>
                </a:effectLst>
                <a:latin typeface="+mn-lt"/>
                <a:ea typeface="+mn-ea"/>
                <a:cs typeface="+mn-cs"/>
                <a:sym typeface="American Typewriter"/>
              </a:defRPr>
            </a:pPr>
            <a:r>
              <a:rPr lang="en-GB" sz="3600" b="1" spc="29" dirty="0">
                <a:solidFill>
                  <a:srgbClr val="3E382B"/>
                </a:solidFill>
                <a:ea typeface="Calibri"/>
                <a:cs typeface="Calibri"/>
              </a:rPr>
              <a:t>3 prime areas</a:t>
            </a:r>
            <a:r>
              <a:rPr lang="en-GB" sz="3600" spc="29" dirty="0">
                <a:solidFill>
                  <a:srgbClr val="3E382B"/>
                </a:solidFill>
                <a:ea typeface="Calibri"/>
                <a:cs typeface="Calibri"/>
              </a:rPr>
              <a:t> - Communication and language, Physical development,  Personal, social and emotional development </a:t>
            </a:r>
          </a:p>
          <a:p>
            <a:pPr marL="571500" indent="-571500" defTabSz="487044">
              <a:spcBef>
                <a:spcPts val="400"/>
              </a:spcBef>
              <a:buFont typeface="Arial,Sans-Serif"/>
              <a:buChar char="•"/>
              <a:defRPr sz="2949" spc="29">
                <a:solidFill>
                  <a:srgbClr val="3E382B"/>
                </a:solidFill>
                <a:effectLst>
                  <a:outerShdw blurRad="22479" dist="7492" dir="5400000" rotWithShape="0">
                    <a:srgbClr val="E0DEC7">
                      <a:alpha val="80000"/>
                    </a:srgbClr>
                  </a:outerShdw>
                </a:effectLst>
                <a:latin typeface="+mn-lt"/>
                <a:ea typeface="+mn-ea"/>
                <a:cs typeface="+mn-cs"/>
                <a:sym typeface="American Typewriter"/>
              </a:defRPr>
            </a:pPr>
            <a:r>
              <a:rPr lang="en-US" sz="3600" b="1" spc="29" dirty="0">
                <a:solidFill>
                  <a:srgbClr val="3E382B"/>
                </a:solidFill>
                <a:ea typeface="Calibri"/>
                <a:cs typeface="Calibri"/>
              </a:rPr>
              <a:t>4 specific areas</a:t>
            </a:r>
            <a:r>
              <a:rPr lang="en-US" sz="3600" spc="29" dirty="0">
                <a:solidFill>
                  <a:srgbClr val="3E382B"/>
                </a:solidFill>
                <a:ea typeface="Calibri"/>
                <a:cs typeface="Calibri"/>
              </a:rPr>
              <a:t> -  Literacy, Mathematics, Understanding the world,  Expressive arts and design  </a:t>
            </a:r>
            <a:endParaRPr sz="3600">
              <a:ea typeface="Calibri"/>
              <a:cs typeface="Calibri"/>
            </a:endParaRPr>
          </a:p>
          <a:p>
            <a:pPr marL="0" indent="0" defTabSz="487044">
              <a:spcBef>
                <a:spcPts val="400"/>
              </a:spcBef>
              <a:buNone/>
              <a:defRPr sz="2949" spc="29">
                <a:solidFill>
                  <a:srgbClr val="3E382B"/>
                </a:solidFill>
                <a:effectLst>
                  <a:outerShdw blurRad="22479" dist="7492" dir="5400000" rotWithShape="0">
                    <a:srgbClr val="E0DEC7">
                      <a:alpha val="80000"/>
                    </a:srgbClr>
                  </a:outerShdw>
                </a:effectLst>
                <a:latin typeface="+mn-lt"/>
                <a:ea typeface="+mn-ea"/>
                <a:cs typeface="+mn-cs"/>
                <a:sym typeface="American Typewriter"/>
              </a:defRPr>
            </a:pPr>
            <a:endParaRPr lang="en-GB" sz="3600" spc="7" dirty="0">
              <a:solidFill>
                <a:srgbClr val="000000"/>
              </a:solidFill>
              <a:ea typeface="Calibri"/>
              <a:cs typeface="Calibri"/>
            </a:endParaRPr>
          </a:p>
          <a:p>
            <a:pPr marL="0" indent="0" defTabSz="487044">
              <a:spcBef>
                <a:spcPts val="400"/>
              </a:spcBef>
              <a:buNone/>
              <a:defRPr sz="2949" spc="29">
                <a:solidFill>
                  <a:srgbClr val="3E382B"/>
                </a:solidFill>
                <a:effectLst>
                  <a:outerShdw blurRad="22479" dist="7492" dir="5400000" rotWithShape="0">
                    <a:srgbClr val="E0DEC7">
                      <a:alpha val="80000"/>
                    </a:srgbClr>
                  </a:outerShdw>
                </a:effectLst>
                <a:latin typeface="+mn-lt"/>
                <a:ea typeface="+mn-ea"/>
                <a:cs typeface="+mn-cs"/>
                <a:sym typeface="American Typewriter"/>
              </a:defRPr>
            </a:pPr>
            <a:r>
              <a:rPr sz="3600" dirty="0"/>
              <a:t>The </a:t>
            </a:r>
            <a:r>
              <a:rPr sz="3600" u="sng" dirty="0">
                <a:hlinkClick r:id="rId3"/>
              </a:rPr>
              <a:t> Development Matters </a:t>
            </a:r>
            <a:r>
              <a:rPr sz="3600" dirty="0"/>
              <a:t> </a:t>
            </a:r>
            <a:r>
              <a:rPr lang="en-GB" sz="3600" dirty="0"/>
              <a:t>guidance shows</a:t>
            </a:r>
            <a:r>
              <a:rPr sz="3600" dirty="0"/>
              <a:t> how the four themes of the EYFS Framework and the principles that inform them work together to support babies and children. The Unique Child develops and learns through interaction in Positive Relationships and Enabling Environments. It gives examples of how the Characteristics of Effective Early Learning can be supported </a:t>
            </a:r>
            <a:r>
              <a:rPr lang="en-GB" sz="3600" dirty="0"/>
              <a:t>and developed </a:t>
            </a:r>
            <a:r>
              <a:rPr sz="3600" dirty="0"/>
              <a:t>by adults and how integral they are to all the areas of learning and development. </a:t>
            </a:r>
            <a:endParaRPr sz="3600" spc="7" dirty="0">
              <a:solidFill>
                <a:srgbClr val="000000"/>
              </a:solidFill>
              <a:ea typeface="Calibri"/>
              <a:cs typeface="Calibri"/>
            </a:endParaRPr>
          </a:p>
          <a:p>
            <a:pPr marL="0" indent="0" defTabSz="487044">
              <a:spcBef>
                <a:spcPts val="400"/>
              </a:spcBef>
              <a:buNone/>
              <a:defRPr sz="2949" spc="29">
                <a:solidFill>
                  <a:srgbClr val="3E382B"/>
                </a:solidFill>
                <a:effectLst>
                  <a:outerShdw blurRad="22479" dist="7492" dir="5400000" rotWithShape="0">
                    <a:srgbClr val="E0DEC7">
                      <a:alpha val="80000"/>
                    </a:srgbClr>
                  </a:outerShdw>
                </a:effectLst>
                <a:latin typeface="+mn-lt"/>
                <a:ea typeface="+mn-ea"/>
                <a:cs typeface="+mn-cs"/>
                <a:sym typeface="American Typewriter"/>
              </a:defRPr>
            </a:pPr>
            <a:r>
              <a:rPr sz="3600" dirty="0"/>
              <a:t>Please click on the links to visit the documents</a:t>
            </a:r>
            <a:r>
              <a:rPr lang="en-GB" sz="3600" dirty="0"/>
              <a:t> and find out more</a:t>
            </a:r>
            <a:r>
              <a:rPr sz="3600" dirty="0"/>
              <a:t>. </a:t>
            </a:r>
            <a:endParaRPr sz="3600" spc="7" dirty="0">
              <a:solidFill>
                <a:srgbClr val="000000"/>
              </a:solidFill>
              <a:ea typeface="Calibri"/>
              <a:cs typeface="Calibri"/>
            </a:endParaRPr>
          </a:p>
          <a:p>
            <a:pPr marL="2157730" indent="359410" defTabSz="269747">
              <a:spcBef>
                <a:spcPts val="0"/>
              </a:spcBef>
              <a:buSzTx/>
              <a:buNone/>
              <a:defRPr sz="1101">
                <a:solidFill>
                  <a:srgbClr val="000000">
                    <a:alpha val="84706"/>
                  </a:srgbClr>
                </a:solidFill>
                <a:latin typeface="Helvetica"/>
                <a:ea typeface="Helvetica"/>
                <a:cs typeface="Helvetica"/>
                <a:sym typeface="Helvetica"/>
              </a:defRPr>
            </a:pPr>
            <a:endParaRPr sz="708">
              <a:solidFill>
                <a:srgbClr val="000000"/>
              </a:solidFill>
            </a:endParaRPr>
          </a:p>
          <a:p>
            <a:pPr marL="0" indent="0" defTabSz="269747">
              <a:spcBef>
                <a:spcPts val="0"/>
              </a:spcBef>
              <a:buSzTx/>
              <a:buNone/>
              <a:defRPr sz="1101">
                <a:solidFill>
                  <a:srgbClr val="000000">
                    <a:alpha val="84706"/>
                  </a:srgbClr>
                </a:solidFill>
                <a:latin typeface="Helvetica"/>
                <a:ea typeface="Helvetica"/>
                <a:cs typeface="Helvetica"/>
                <a:sym typeface="Helvetica"/>
              </a:defRPr>
            </a:pPr>
            <a:endParaRP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grpSp>
        <p:nvGrpSpPr>
          <p:cNvPr id="189" name="Image"/>
          <p:cNvGrpSpPr/>
          <p:nvPr/>
        </p:nvGrpSpPr>
        <p:grpSpPr>
          <a:xfrm rot="1356914">
            <a:off x="21907402" y="289470"/>
            <a:ext cx="1940522" cy="2175349"/>
            <a:chOff x="0" y="-1"/>
            <a:chExt cx="1866900" cy="1993901"/>
          </a:xfrm>
        </p:grpSpPr>
        <p:pic>
          <p:nvPicPr>
            <p:cNvPr id="188" name="Image" descr="Image"/>
            <p:cNvPicPr>
              <a:picLocks noChangeAspect="1"/>
            </p:cNvPicPr>
            <p:nvPr/>
          </p:nvPicPr>
          <p:blipFill>
            <a:blip r:embed="rId2"/>
            <a:stretch>
              <a:fillRect/>
            </a:stretch>
          </p:blipFill>
          <p:spPr>
            <a:xfrm>
              <a:off x="127000" y="88900"/>
              <a:ext cx="1612900" cy="1663700"/>
            </a:xfrm>
            <a:prstGeom prst="rect">
              <a:avLst/>
            </a:prstGeom>
            <a:ln>
              <a:noFill/>
            </a:ln>
            <a:effectLst/>
          </p:spPr>
        </p:pic>
        <p:pic>
          <p:nvPicPr>
            <p:cNvPr id="187" name="Image" descr="Image"/>
            <p:cNvPicPr>
              <a:picLocks/>
            </p:cNvPicPr>
            <p:nvPr/>
          </p:nvPicPr>
          <p:blipFill>
            <a:blip r:embed="rId3"/>
            <a:stretch>
              <a:fillRect/>
            </a:stretch>
          </p:blipFill>
          <p:spPr>
            <a:xfrm>
              <a:off x="0" y="-1"/>
              <a:ext cx="1866900" cy="1993901"/>
            </a:xfrm>
            <a:prstGeom prst="rect">
              <a:avLst/>
            </a:prstGeom>
            <a:effectLst/>
          </p:spPr>
        </p:pic>
      </p:grpSp>
      <p:sp>
        <p:nvSpPr>
          <p:cNvPr id="184" name="Phonics and reading"/>
          <p:cNvSpPr txBox="1">
            <a:spLocks noGrp="1"/>
          </p:cNvSpPr>
          <p:nvPr>
            <p:ph type="title"/>
          </p:nvPr>
        </p:nvSpPr>
        <p:spPr>
          <a:xfrm>
            <a:off x="3256161" y="-450091"/>
            <a:ext cx="19621501" cy="3302001"/>
          </a:xfrm>
          <a:prstGeom prst="rect">
            <a:avLst/>
          </a:prstGeom>
        </p:spPr>
        <p:txBody>
          <a:bodyPr/>
          <a:lstStyle>
            <a:lvl1pPr>
              <a:lnSpc>
                <a:spcPct val="80000"/>
              </a:lnSpc>
              <a:defRPr>
                <a:solidFill>
                  <a:srgbClr val="3E382B"/>
                </a:solidFill>
                <a:effectLst>
                  <a:outerShdw blurRad="38100" dist="12700" dir="5400000" rotWithShape="0">
                    <a:srgbClr val="E0DEC7">
                      <a:alpha val="80000"/>
                    </a:srgbClr>
                  </a:outerShdw>
                </a:effectLst>
              </a:defRPr>
            </a:lvl1pPr>
          </a:lstStyle>
          <a:p>
            <a:pPr algn="ctr"/>
            <a:r>
              <a:rPr lang="en-GB" b="1" dirty="0">
                <a:latin typeface="Calibri"/>
                <a:ea typeface="Calibri"/>
                <a:cs typeface="Calibri"/>
              </a:rPr>
              <a:t>Phonics and learning to read</a:t>
            </a:r>
          </a:p>
        </p:txBody>
      </p:sp>
      <p:sp>
        <p:nvSpPr>
          <p:cNvPr id="185" name="All children love listening to stories and sharing books with their parents.  It is important to nurture this love of books and for children to understand that meaning may be gained from pictures and print.  When your child first starts school, they will"/>
          <p:cNvSpPr txBox="1">
            <a:spLocks noGrp="1"/>
          </p:cNvSpPr>
          <p:nvPr>
            <p:ph type="body" idx="1"/>
          </p:nvPr>
        </p:nvSpPr>
        <p:spPr>
          <a:xfrm>
            <a:off x="285927" y="2321542"/>
            <a:ext cx="23679476" cy="11305094"/>
          </a:xfrm>
          <a:prstGeom prst="rect">
            <a:avLst/>
          </a:prstGeom>
          <a:ln w="9525">
            <a:round/>
          </a:ln>
        </p:spPr>
        <p:txBody>
          <a:bodyPr vert="horz" lIns="91440" tIns="45720" rIns="91440" bIns="45720" rtlCol="0" anchor="t">
            <a:noAutofit/>
          </a:bodyPr>
          <a:lstStyle/>
          <a:p>
            <a:pPr marL="0" indent="0" defTabSz="387984">
              <a:spcBef>
                <a:spcPts val="300"/>
              </a:spcBef>
              <a:buNone/>
              <a:defRPr sz="2585" spc="25">
                <a:solidFill>
                  <a:srgbClr val="3E382B"/>
                </a:solidFill>
                <a:effectLst>
                  <a:outerShdw blurRad="17907" dist="5969" dir="5400000" rotWithShape="0">
                    <a:srgbClr val="E0DEC7">
                      <a:alpha val="80000"/>
                    </a:srgbClr>
                  </a:outerShdw>
                </a:effectLst>
                <a:latin typeface="+mn-lt"/>
                <a:ea typeface="+mn-ea"/>
                <a:cs typeface="+mn-cs"/>
                <a:sym typeface="American Typewriter"/>
              </a:defRPr>
            </a:pPr>
            <a:r>
              <a:rPr lang="en-GB" sz="2800" dirty="0"/>
              <a:t>We want all children to leave Long Lane with effective literacy skills, ready for their next stages of education. Most children love listening to stories and sharing books with their parents.  It is important to nurture this love of books and for children to understand that meaning is gained from pictures and print.  When your child first starts school, they will be encouraged to borrow a ‘sharing book’ from the class library each week.   </a:t>
            </a:r>
            <a:endParaRPr lang="en-GB" sz="2800" dirty="0">
              <a:solidFill>
                <a:srgbClr val="000000"/>
              </a:solidFill>
              <a:cs typeface="Calibri"/>
            </a:endParaRPr>
          </a:p>
          <a:p>
            <a:pPr marL="0" indent="0" defTabSz="387984">
              <a:lnSpc>
                <a:spcPct val="70000"/>
              </a:lnSpc>
              <a:spcBef>
                <a:spcPts val="2100"/>
              </a:spcBef>
              <a:buSzTx/>
              <a:buNone/>
              <a:defRPr sz="100"/>
            </a:pPr>
            <a:endParaRPr lang="en-GB" sz="600">
              <a:solidFill>
                <a:srgbClr val="000000"/>
              </a:solidFill>
              <a:cs typeface="Calibri"/>
            </a:endParaRPr>
          </a:p>
          <a:p>
            <a:pPr marL="0" indent="0" defTabSz="387984">
              <a:spcBef>
                <a:spcPts val="300"/>
              </a:spcBef>
              <a:buNone/>
              <a:defRPr sz="2585" spc="25">
                <a:solidFill>
                  <a:srgbClr val="3E382B"/>
                </a:solidFill>
                <a:effectLst>
                  <a:outerShdw blurRad="17907" dist="5969" dir="5400000" rotWithShape="0">
                    <a:srgbClr val="E0DEC7">
                      <a:alpha val="80000"/>
                    </a:srgbClr>
                  </a:outerShdw>
                </a:effectLst>
                <a:latin typeface="+mn-lt"/>
                <a:ea typeface="+mn-ea"/>
                <a:cs typeface="+mn-cs"/>
                <a:sym typeface="American Typewriter"/>
              </a:defRPr>
            </a:pPr>
            <a:r>
              <a:rPr lang="en-GB" sz="2800" dirty="0"/>
              <a:t>Children develop at different rates with some ready to start reading earlier than others.  We assess your child’s level of understanding and build on their achievements so far.  Daily reading practice at home makes a big difference to a child’s rate of progress when learning to read. We will hold a workshop during the autumn term to give you more information in supporting your child as they learn to read. </a:t>
            </a:r>
            <a:endParaRPr lang="en-GB" sz="2800" dirty="0">
              <a:cs typeface="Calibri"/>
            </a:endParaRPr>
          </a:p>
          <a:p>
            <a:pPr marL="0" indent="0" defTabSz="387984">
              <a:lnSpc>
                <a:spcPct val="70000"/>
              </a:lnSpc>
              <a:spcBef>
                <a:spcPts val="300"/>
              </a:spcBef>
              <a:buNone/>
              <a:defRPr sz="2585" spc="25">
                <a:solidFill>
                  <a:srgbClr val="3E382B"/>
                </a:solidFill>
                <a:effectLst>
                  <a:outerShdw blurRad="17907" dist="5969" dir="5400000" rotWithShape="0">
                    <a:srgbClr val="E0DEC7">
                      <a:alpha val="80000"/>
                    </a:srgbClr>
                  </a:outerShdw>
                </a:effectLst>
                <a:latin typeface="+mn-lt"/>
                <a:ea typeface="+mn-ea"/>
                <a:cs typeface="+mn-cs"/>
                <a:sym typeface="American Typewriter"/>
              </a:defRPr>
            </a:pPr>
            <a:endParaRPr lang="en-GB" sz="2800">
              <a:solidFill>
                <a:srgbClr val="000000"/>
              </a:solidFill>
              <a:cs typeface="Calibri" panose="020F0502020204030204"/>
            </a:endParaRPr>
          </a:p>
          <a:p>
            <a:pPr marL="0" indent="0" defTabSz="387984">
              <a:spcBef>
                <a:spcPts val="300"/>
              </a:spcBef>
              <a:buSzTx/>
              <a:buNone/>
              <a:defRPr sz="2585" spc="25">
                <a:solidFill>
                  <a:srgbClr val="3E382B"/>
                </a:solidFill>
                <a:effectLst>
                  <a:outerShdw blurRad="17907" dist="5969" dir="5400000" rotWithShape="0">
                    <a:srgbClr val="E0DEC7">
                      <a:alpha val="80000"/>
                    </a:srgbClr>
                  </a:outerShdw>
                </a:effectLst>
                <a:latin typeface="+mn-lt"/>
                <a:ea typeface="+mn-ea"/>
                <a:cs typeface="+mn-cs"/>
                <a:sym typeface="American Typewriter"/>
              </a:defRPr>
            </a:pPr>
            <a:r>
              <a:rPr lang="en-GB" sz="2800" dirty="0"/>
              <a:t>At Long Lane we systematically teach phonic skills using the Read Write Inc. phonics scheme. During their first half term in reception, children will begin short daily phonic lessons to start learning the Set 1 sounds and to begin blending these to read simple words. By the end of the first term of reception the children are grouped by ability for these sessions, which will form the basis of their reading and writing development throughout reception and Year 1.  </a:t>
            </a:r>
            <a:endParaRPr lang="en-GB" sz="2800" dirty="0">
              <a:solidFill>
                <a:srgbClr val="3E382B"/>
              </a:solidFill>
              <a:cs typeface="Calibri"/>
            </a:endParaRPr>
          </a:p>
          <a:p>
            <a:pPr marL="0" indent="0" defTabSz="387984">
              <a:lnSpc>
                <a:spcPct val="70000"/>
              </a:lnSpc>
              <a:spcBef>
                <a:spcPts val="300"/>
              </a:spcBef>
              <a:buSzTx/>
              <a:buNone/>
              <a:defRPr sz="2585" spc="25">
                <a:solidFill>
                  <a:srgbClr val="3E382B"/>
                </a:solidFill>
                <a:effectLst>
                  <a:outerShdw blurRad="17907" dist="5969" dir="5400000" rotWithShape="0">
                    <a:srgbClr val="E0DEC7">
                      <a:alpha val="80000"/>
                    </a:srgbClr>
                  </a:outerShdw>
                </a:effectLst>
                <a:latin typeface="+mn-lt"/>
                <a:ea typeface="+mn-ea"/>
                <a:cs typeface="+mn-cs"/>
                <a:sym typeface="American Typewriter"/>
              </a:defRPr>
            </a:pPr>
            <a:endParaRPr lang="en-GB" sz="2800">
              <a:solidFill>
                <a:srgbClr val="000000"/>
              </a:solidFill>
              <a:cs typeface="Calibri"/>
            </a:endParaRPr>
          </a:p>
          <a:p>
            <a:pPr marL="0" indent="0" defTabSz="387984">
              <a:spcBef>
                <a:spcPts val="300"/>
              </a:spcBef>
              <a:buSzTx/>
              <a:buNone/>
              <a:defRPr sz="2585" spc="25">
                <a:solidFill>
                  <a:srgbClr val="3E382B"/>
                </a:solidFill>
                <a:effectLst>
                  <a:outerShdw blurRad="17907" dist="5969" dir="5400000" rotWithShape="0">
                    <a:srgbClr val="E0DEC7">
                      <a:alpha val="80000"/>
                    </a:srgbClr>
                  </a:outerShdw>
                </a:effectLst>
                <a:latin typeface="+mn-lt"/>
                <a:ea typeface="+mn-ea"/>
                <a:cs typeface="+mn-cs"/>
                <a:sym typeface="American Typewriter"/>
              </a:defRPr>
            </a:pPr>
            <a:r>
              <a:rPr lang="en-GB" sz="2800" dirty="0"/>
              <a:t>You can find out more by visiting our </a:t>
            </a:r>
            <a:r>
              <a:rPr lang="en-GB" sz="2800" b="1" dirty="0"/>
              <a:t>school website </a:t>
            </a:r>
            <a:r>
              <a:rPr lang="en-GB" sz="2800" u="sng" dirty="0">
                <a:hlinkClick r:id="rId4"/>
              </a:rPr>
              <a:t>www.longlane.w-berks.sch.uk</a:t>
            </a:r>
            <a:r>
              <a:rPr lang="en-GB" sz="2800" dirty="0"/>
              <a:t> </a:t>
            </a:r>
            <a:endParaRPr lang="en-GB" sz="2800" dirty="0">
              <a:solidFill>
                <a:srgbClr val="000000"/>
              </a:solidFill>
              <a:cs typeface="Calibri"/>
            </a:endParaRPr>
          </a:p>
          <a:p>
            <a:pPr marL="0" indent="0" defTabSz="387984">
              <a:spcBef>
                <a:spcPts val="300"/>
              </a:spcBef>
              <a:buSzTx/>
              <a:buNone/>
              <a:defRPr sz="2585" spc="25">
                <a:solidFill>
                  <a:srgbClr val="3E382B"/>
                </a:solidFill>
                <a:effectLst>
                  <a:outerShdw blurRad="17907" dist="5969" dir="5400000" rotWithShape="0">
                    <a:srgbClr val="E0DEC7">
                      <a:alpha val="80000"/>
                    </a:srgbClr>
                  </a:outerShdw>
                </a:effectLst>
                <a:latin typeface="+mn-lt"/>
                <a:ea typeface="+mn-ea"/>
                <a:cs typeface="+mn-cs"/>
                <a:sym typeface="American Typewriter"/>
              </a:defRPr>
            </a:pPr>
            <a:r>
              <a:rPr lang="en-GB" sz="2800" b="1" dirty="0">
                <a:solidFill>
                  <a:srgbClr val="000000">
                    <a:alpha val="84706"/>
                  </a:srgbClr>
                </a:solidFill>
              </a:rPr>
              <a:t>Read Write Inc.</a:t>
            </a:r>
            <a:r>
              <a:rPr lang="en-GB" sz="2800" dirty="0">
                <a:solidFill>
                  <a:srgbClr val="000000">
                    <a:alpha val="84706"/>
                  </a:srgbClr>
                </a:solidFill>
              </a:rPr>
              <a:t>    </a:t>
            </a:r>
            <a:r>
              <a:rPr lang="en-GB" sz="2800" u="sng" dirty="0">
                <a:hlinkClick r:id="rId5"/>
              </a:rPr>
              <a:t>https://www.ruthmiskin.com/en/find-out-more/parents/</a:t>
            </a:r>
            <a:r>
              <a:rPr lang="en-GB" sz="2800" dirty="0">
                <a:solidFill>
                  <a:srgbClr val="000000">
                    <a:alpha val="84706"/>
                  </a:srgbClr>
                </a:solidFill>
              </a:rPr>
              <a:t> </a:t>
            </a:r>
            <a:endParaRPr lang="en-GB" sz="2800" dirty="0">
              <a:solidFill>
                <a:srgbClr val="000000"/>
              </a:solidFill>
              <a:cs typeface="Calibri"/>
            </a:endParaRPr>
          </a:p>
          <a:p>
            <a:pPr marL="0" indent="0" defTabSz="387984">
              <a:spcBef>
                <a:spcPts val="300"/>
              </a:spcBef>
              <a:buSzTx/>
              <a:buNone/>
              <a:defRPr sz="2585" spc="25">
                <a:solidFill>
                  <a:srgbClr val="3E382B"/>
                </a:solidFill>
                <a:effectLst>
                  <a:outerShdw blurRad="17907" dist="5969" dir="5400000" rotWithShape="0">
                    <a:srgbClr val="E0DEC7">
                      <a:alpha val="80000"/>
                    </a:srgbClr>
                  </a:outerShdw>
                </a:effectLst>
                <a:latin typeface="+mn-lt"/>
                <a:ea typeface="+mn-ea"/>
                <a:cs typeface="+mn-cs"/>
                <a:sym typeface="American Typewriter"/>
              </a:defRPr>
            </a:pPr>
            <a:r>
              <a:rPr lang="en-GB" sz="2800" b="1" dirty="0">
                <a:solidFill>
                  <a:srgbClr val="000000">
                    <a:alpha val="84706"/>
                  </a:srgbClr>
                </a:solidFill>
              </a:rPr>
              <a:t>Oxford Owl  </a:t>
            </a:r>
            <a:r>
              <a:rPr lang="en-GB" sz="2800" dirty="0">
                <a:solidFill>
                  <a:srgbClr val="000000">
                    <a:alpha val="84706"/>
                  </a:srgbClr>
                </a:solidFill>
              </a:rPr>
              <a:t>         </a:t>
            </a:r>
            <a:r>
              <a:rPr lang="en-GB" sz="2800" u="sng" dirty="0">
                <a:hlinkClick r:id="rId6"/>
              </a:rPr>
              <a:t>https://home.oxfordowl.co.uk/</a:t>
            </a:r>
            <a:r>
              <a:rPr lang="en-GB" sz="2800" dirty="0">
                <a:solidFill>
                  <a:srgbClr val="000000">
                    <a:alpha val="84706"/>
                  </a:srgbClr>
                </a:solidFill>
              </a:rPr>
              <a:t> </a:t>
            </a:r>
            <a:endParaRPr lang="en-GB" sz="2800" dirty="0">
              <a:solidFill>
                <a:srgbClr val="000000"/>
              </a:solidFill>
              <a:cs typeface="Calibri"/>
            </a:endParaRPr>
          </a:p>
          <a:p>
            <a:pPr marL="0" indent="0" defTabSz="387984">
              <a:spcBef>
                <a:spcPts val="300"/>
              </a:spcBef>
              <a:buSzTx/>
              <a:buNone/>
              <a:defRPr sz="2585" spc="25">
                <a:solidFill>
                  <a:srgbClr val="3E382B"/>
                </a:solidFill>
                <a:effectLst>
                  <a:outerShdw blurRad="17907" dist="5969" dir="5400000" rotWithShape="0">
                    <a:srgbClr val="E0DEC7">
                      <a:alpha val="80000"/>
                    </a:srgbClr>
                  </a:outerShdw>
                </a:effectLst>
                <a:latin typeface="+mn-lt"/>
                <a:ea typeface="+mn-ea"/>
                <a:cs typeface="+mn-cs"/>
                <a:sym typeface="American Typewriter"/>
              </a:defRPr>
            </a:pPr>
            <a:endParaRPr lang="en-GB" sz="2800" spc="25">
              <a:solidFill>
                <a:srgbClr val="000000">
                  <a:alpha val="84706"/>
                </a:srgbClr>
              </a:solidFill>
              <a:cs typeface="Calibri"/>
            </a:endParaRPr>
          </a:p>
          <a:p>
            <a:pPr marL="0" indent="0" defTabSz="387984">
              <a:lnSpc>
                <a:spcPct val="70000"/>
              </a:lnSpc>
              <a:spcBef>
                <a:spcPts val="0"/>
              </a:spcBef>
              <a:buNone/>
              <a:defRPr sz="2585" spc="25">
                <a:solidFill>
                  <a:srgbClr val="3E382B"/>
                </a:solidFill>
                <a:effectLst>
                  <a:outerShdw blurRad="17907" dist="5969" dir="5400000" rotWithShape="0">
                    <a:srgbClr val="E0DEC7">
                      <a:alpha val="80000"/>
                    </a:srgbClr>
                  </a:outerShdw>
                </a:effectLst>
                <a:latin typeface="+mn-lt"/>
                <a:ea typeface="+mn-ea"/>
                <a:cs typeface="+mn-cs"/>
                <a:sym typeface="American Typewriter"/>
              </a:defRPr>
            </a:pPr>
            <a:endParaRPr lang="en-GB" sz="600">
              <a:solidFill>
                <a:srgbClr val="000000"/>
              </a:solidFill>
              <a:cs typeface="Calibri"/>
            </a:endParaRPr>
          </a:p>
          <a:p>
            <a:pPr marL="0" indent="0" defTabSz="387984">
              <a:spcBef>
                <a:spcPts val="300"/>
              </a:spcBef>
              <a:buNone/>
              <a:defRPr sz="2585" spc="25">
                <a:solidFill>
                  <a:srgbClr val="3E382B"/>
                </a:solidFill>
                <a:effectLst>
                  <a:outerShdw blurRad="17907" dist="5969" dir="5400000" rotWithShape="0">
                    <a:srgbClr val="E0DEC7">
                      <a:alpha val="80000"/>
                    </a:srgbClr>
                  </a:outerShdw>
                </a:effectLst>
                <a:latin typeface="+mn-lt"/>
                <a:ea typeface="+mn-ea"/>
                <a:cs typeface="+mn-cs"/>
                <a:sym typeface="American Typewriter"/>
              </a:defRPr>
            </a:pPr>
            <a:r>
              <a:rPr lang="en-GB" sz="2800" dirty="0">
                <a:ea typeface="+mn-lt"/>
                <a:cs typeface="+mn-lt"/>
              </a:rPr>
              <a:t>Children learn letter sounds first and letter names later. </a:t>
            </a:r>
            <a:r>
              <a:rPr lang="en-GB" sz="2800" dirty="0"/>
              <a:t>Initially your child will bring letter sounds home to practise (</a:t>
            </a:r>
            <a:r>
              <a:rPr lang="en-GB" sz="2800" dirty="0" err="1"/>
              <a:t>eg</a:t>
            </a:r>
            <a:r>
              <a:rPr lang="en-GB" sz="2800" dirty="0"/>
              <a:t> a-a-a apple).  You are encouraged to play games with the letter sounds </a:t>
            </a:r>
            <a:r>
              <a:rPr lang="en-GB" sz="2800" dirty="0" err="1"/>
              <a:t>eg.</a:t>
            </a:r>
            <a:r>
              <a:rPr lang="en-GB" sz="2800" dirty="0"/>
              <a:t> searching for things beginning with that sound, or sounding out words for your child to blend – you say d-o-g, your child says 'dog'.  Once children are beginning to blend sounds to read words, they will have sets of words or reading books to practise at home. </a:t>
            </a:r>
            <a:endParaRPr lang="en-GB" sz="2800" dirty="0">
              <a:solidFill>
                <a:srgbClr val="000000"/>
              </a:solidFill>
              <a:ea typeface="Calibri" panose="020F0502020204030204"/>
              <a:cs typeface="Calibri"/>
            </a:endParaRPr>
          </a:p>
          <a:p>
            <a:pPr marL="0" indent="0" defTabSz="387984">
              <a:spcBef>
                <a:spcPts val="300"/>
              </a:spcBef>
              <a:buNone/>
              <a:defRPr sz="2585" spc="25">
                <a:solidFill>
                  <a:srgbClr val="3E382B"/>
                </a:solidFill>
                <a:effectLst>
                  <a:outerShdw blurRad="17907" dist="5969" dir="5400000" rotWithShape="0">
                    <a:srgbClr val="E0DEC7">
                      <a:alpha val="80000"/>
                    </a:srgbClr>
                  </a:outerShdw>
                </a:effectLst>
                <a:latin typeface="+mn-lt"/>
                <a:ea typeface="+mn-ea"/>
                <a:cs typeface="+mn-cs"/>
                <a:sym typeface="American Typewriter"/>
              </a:defRPr>
            </a:pPr>
            <a:endParaRPr lang="en-GB" sz="2800">
              <a:solidFill>
                <a:srgbClr val="000000"/>
              </a:solidFill>
              <a:cs typeface="Calibri"/>
            </a:endParaRPr>
          </a:p>
          <a:p>
            <a:pPr marL="0" indent="0" defTabSz="387984">
              <a:lnSpc>
                <a:spcPct val="70000"/>
              </a:lnSpc>
              <a:spcBef>
                <a:spcPts val="0"/>
              </a:spcBef>
              <a:buSzTx/>
              <a:buNone/>
              <a:defRPr sz="2585" spc="25">
                <a:solidFill>
                  <a:srgbClr val="3E382B"/>
                </a:solidFill>
                <a:effectLst>
                  <a:outerShdw blurRad="17907" dist="5969" dir="5400000" rotWithShape="0">
                    <a:srgbClr val="E0DEC7">
                      <a:alpha val="80000"/>
                    </a:srgbClr>
                  </a:outerShdw>
                </a:effectLst>
                <a:latin typeface="+mn-lt"/>
                <a:ea typeface="+mn-ea"/>
                <a:cs typeface="+mn-cs"/>
                <a:sym typeface="American Typewriter"/>
              </a:defRPr>
            </a:pPr>
            <a:endParaRPr lang="en-GB" sz="600" spc="0">
              <a:solidFill>
                <a:srgbClr val="000000"/>
              </a:solidFill>
              <a:cs typeface="Calibri"/>
            </a:endParaRPr>
          </a:p>
          <a:p>
            <a:pPr marL="0" indent="0" defTabSz="387984">
              <a:spcBef>
                <a:spcPts val="300"/>
              </a:spcBef>
              <a:buSzTx/>
              <a:buNone/>
              <a:defRPr sz="2585" spc="25">
                <a:solidFill>
                  <a:srgbClr val="3E382B"/>
                </a:solidFill>
                <a:effectLst>
                  <a:outerShdw blurRad="17907" dist="5969" dir="5400000" rotWithShape="0">
                    <a:srgbClr val="E0DEC7">
                      <a:alpha val="80000"/>
                    </a:srgbClr>
                  </a:outerShdw>
                </a:effectLst>
                <a:latin typeface="+mn-lt"/>
                <a:ea typeface="+mn-ea"/>
                <a:cs typeface="+mn-cs"/>
                <a:sym typeface="American Typewriter"/>
              </a:defRPr>
            </a:pPr>
            <a:r>
              <a:rPr lang="en-GB" sz="2800" dirty="0"/>
              <a:t>Home reading books will be linked to the phonics learning your child is doing in school. Help your child to practise saying letter sounds and blending them to read the words.  Rereading these books will help your child to develop confidence in decoding and blending using the letter sounds they have learnt.  When your child becomes more confident with blending, they will be able to read words without saying the sounds first. </a:t>
            </a:r>
            <a:endParaRPr lang="en-GB" sz="2800" dirty="0">
              <a:solidFill>
                <a:srgbClr val="000000"/>
              </a:solidFill>
              <a:cs typeface="Calibri"/>
            </a:endParaRPr>
          </a:p>
          <a:p>
            <a:pPr marL="0" indent="0" defTabSz="387984">
              <a:spcBef>
                <a:spcPts val="300"/>
              </a:spcBef>
              <a:buSzTx/>
              <a:buNone/>
              <a:defRPr sz="2585" spc="25">
                <a:solidFill>
                  <a:srgbClr val="3E382B"/>
                </a:solidFill>
                <a:effectLst>
                  <a:outerShdw blurRad="17907" dist="5969" dir="5400000" rotWithShape="0">
                    <a:srgbClr val="E0DEC7">
                      <a:alpha val="80000"/>
                    </a:srgbClr>
                  </a:outerShdw>
                </a:effectLst>
                <a:latin typeface="+mn-lt"/>
                <a:ea typeface="+mn-ea"/>
                <a:cs typeface="+mn-cs"/>
                <a:sym typeface="American Typewriter"/>
              </a:defRPr>
            </a:pPr>
            <a:endParaRPr lang="en-GB" sz="2800" spc="25">
              <a:solidFill>
                <a:srgbClr val="3E382B"/>
              </a:solidFill>
              <a:ea typeface="Calibri" panose="020F0502020204030204"/>
              <a:cs typeface="Calibri"/>
            </a:endParaRPr>
          </a:p>
          <a:p>
            <a:pPr marL="0" indent="0" defTabSz="387984">
              <a:spcBef>
                <a:spcPts val="300"/>
              </a:spcBef>
              <a:buNone/>
              <a:defRPr sz="2585" spc="25">
                <a:solidFill>
                  <a:srgbClr val="3E382B"/>
                </a:solidFill>
                <a:effectLst>
                  <a:outerShdw blurRad="17907" dist="5969" dir="5400000" rotWithShape="0">
                    <a:srgbClr val="E0DEC7">
                      <a:alpha val="80000"/>
                    </a:srgbClr>
                  </a:outerShdw>
                </a:effectLst>
                <a:latin typeface="+mn-lt"/>
                <a:ea typeface="+mn-ea"/>
                <a:cs typeface="+mn-cs"/>
                <a:sym typeface="American Typewriter"/>
              </a:defRPr>
            </a:pPr>
            <a:r>
              <a:rPr lang="en-GB" sz="2800" dirty="0"/>
              <a:t>Please sign and write a short comment in the reading record book each day, when you share a book or hear your child read.  Please note down anything your child did well or what they found tricky. We would like you to spend time reading with your child every day. </a:t>
            </a:r>
            <a:r>
              <a:rPr lang="en-GB" sz="2550" dirty="0"/>
              <a:t> </a:t>
            </a:r>
            <a:endParaRPr lang="en-GB" sz="2550" dirty="0">
              <a:ea typeface="Calibri"/>
              <a:cs typeface="Calibri"/>
            </a:endParaRPr>
          </a:p>
        </p:txBody>
      </p:sp>
      <p:pic>
        <p:nvPicPr>
          <p:cNvPr id="186" name="unknown.png" descr="unknown.png"/>
          <p:cNvPicPr>
            <a:picLocks/>
          </p:cNvPicPr>
          <p:nvPr/>
        </p:nvPicPr>
        <p:blipFill>
          <a:blip r:embed="rId7"/>
          <a:stretch>
            <a:fillRect/>
          </a:stretch>
        </p:blipFill>
        <p:spPr>
          <a:xfrm>
            <a:off x="1823357" y="51559"/>
            <a:ext cx="2159001" cy="2298701"/>
          </a:xfrm>
          <a:prstGeom prst="rect">
            <a:avLst/>
          </a:prstGeom>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191" name="Writing"/>
          <p:cNvSpPr txBox="1">
            <a:spLocks noGrp="1"/>
          </p:cNvSpPr>
          <p:nvPr>
            <p:ph type="title"/>
          </p:nvPr>
        </p:nvSpPr>
        <p:spPr>
          <a:xfrm>
            <a:off x="11458617" y="813960"/>
            <a:ext cx="10888764" cy="875473"/>
          </a:xfrm>
          <a:prstGeom prst="rect">
            <a:avLst/>
          </a:prstGeom>
        </p:spPr>
        <p:txBody>
          <a:bodyPr vert="horz" lIns="91440" tIns="45720" rIns="91440" bIns="45720" rtlCol="0" anchor="t">
            <a:normAutofit fontScale="90000"/>
          </a:bodyPr>
          <a:lstStyle>
            <a:lvl1pPr>
              <a:lnSpc>
                <a:spcPct val="80000"/>
              </a:lnSpc>
              <a:defRPr>
                <a:solidFill>
                  <a:srgbClr val="3E382B"/>
                </a:solidFill>
                <a:effectLst>
                  <a:outerShdw blurRad="38100" dist="12700" dir="5400000" rotWithShape="0">
                    <a:srgbClr val="E0DEC7">
                      <a:alpha val="80000"/>
                    </a:srgbClr>
                  </a:outerShdw>
                </a:effectLst>
              </a:defRPr>
            </a:lvl1pPr>
          </a:lstStyle>
          <a:p>
            <a:pPr defTabSz="914400">
              <a:lnSpc>
                <a:spcPct val="90000"/>
              </a:lnSpc>
            </a:pPr>
            <a:r>
              <a:rPr lang="en-US" sz="6400" b="1">
                <a:solidFill>
                  <a:schemeClr val="tx1"/>
                </a:solidFill>
              </a:rPr>
              <a:t>Learning to write</a:t>
            </a:r>
          </a:p>
        </p:txBody>
      </p:sp>
      <p:pic>
        <p:nvPicPr>
          <p:cNvPr id="193" name="unknown.png" descr="unknown.png"/>
          <p:cNvPicPr>
            <a:picLocks/>
          </p:cNvPicPr>
          <p:nvPr/>
        </p:nvPicPr>
        <p:blipFill>
          <a:blip r:embed="rId2"/>
          <a:srcRect l="2595" r="3197"/>
          <a:stretch>
            <a:fillRect/>
          </a:stretch>
        </p:blipFill>
        <p:spPr>
          <a:xfrm>
            <a:off x="-2" y="531312"/>
            <a:ext cx="9211790" cy="13184688"/>
          </a:xfrm>
          <a:prstGeom prst="rect">
            <a:avLst/>
          </a:prstGeom>
        </p:spPr>
      </p:pic>
      <p:cxnSp>
        <p:nvCxnSpPr>
          <p:cNvPr id="198" name="Straight Connector 197">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43394" y="1742292"/>
            <a:ext cx="1473878"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92" name="Children need to develop gross and fine motor skills before they can successfully write.  Many of our classroom activities (e.g. bead threading, play dough, peg boards, painting, jigsaws etc.) are designed to help develop the muscles which are essential "/>
          <p:cNvSpPr txBox="1">
            <a:spLocks noGrp="1"/>
          </p:cNvSpPr>
          <p:nvPr>
            <p:ph type="body" idx="1"/>
          </p:nvPr>
        </p:nvSpPr>
        <p:spPr>
          <a:xfrm>
            <a:off x="9684292" y="1829585"/>
            <a:ext cx="14661327" cy="11517786"/>
          </a:xfrm>
          <a:prstGeom prst="rect">
            <a:avLst/>
          </a:prstGeom>
        </p:spPr>
        <p:txBody>
          <a:bodyPr vert="horz" lIns="91440" tIns="45720" rIns="91440" bIns="45720" rtlCol="0" anchor="t">
            <a:noAutofit/>
          </a:bodyPr>
          <a:lstStyle/>
          <a:p>
            <a:pPr marL="238760" indent="-228600" defTabSz="914400">
              <a:spcBef>
                <a:spcPts val="500"/>
              </a:spcBef>
              <a:buClr>
                <a:srgbClr val="000000">
                  <a:alpha val="84706"/>
                </a:srgbClr>
              </a:buClr>
              <a:buSzPct val="80000"/>
              <a:buFont typeface="Arial" panose="020B0604020202020204" pitchFamily="34" charset="0"/>
              <a:buChar char="•"/>
              <a:defRPr sz="3250" spc="32">
                <a:solidFill>
                  <a:srgbClr val="3E382B"/>
                </a:solidFill>
                <a:effectLst>
                  <a:outerShdw blurRad="24765" dist="8255" dir="5400000" rotWithShape="0">
                    <a:srgbClr val="E0DEC7">
                      <a:alpha val="80000"/>
                    </a:srgbClr>
                  </a:outerShdw>
                </a:effectLst>
                <a:latin typeface="+mn-lt"/>
                <a:ea typeface="+mn-ea"/>
                <a:cs typeface="+mn-cs"/>
                <a:sym typeface="American Typewriter"/>
              </a:defRPr>
            </a:pPr>
            <a:r>
              <a:rPr lang="en-US" sz="3000" dirty="0"/>
              <a:t>  Children need to develop gross and fine motor skills before they can successfully write.  Many of our classroom activities (e.g. bead threading, play dough, peg boards, painting, jigsaws etc.) are designed to help develop the muscles which are essential for writing skills. Activities such as swimming, climbing and ball games help develop gross motor skills and can support your child’s physical development and will also make writing easier.</a:t>
            </a:r>
            <a:endParaRPr lang="en-US" sz="3000" dirty="0">
              <a:ea typeface="Calibri"/>
              <a:cs typeface="Calibri"/>
            </a:endParaRPr>
          </a:p>
          <a:p>
            <a:pPr marL="238760" indent="-228600" defTabSz="914400">
              <a:spcBef>
                <a:spcPts val="500"/>
              </a:spcBef>
              <a:buClr>
                <a:srgbClr val="000000">
                  <a:alpha val="84706"/>
                </a:srgbClr>
              </a:buClr>
              <a:buSzPct val="80000"/>
              <a:buFont typeface="Arial" panose="020B0604020202020204" pitchFamily="34" charset="0"/>
              <a:buChar char="•"/>
              <a:defRPr sz="3250" spc="32">
                <a:solidFill>
                  <a:srgbClr val="3E382B"/>
                </a:solidFill>
                <a:effectLst>
                  <a:outerShdw blurRad="24765" dist="8255" dir="5400000" rotWithShape="0">
                    <a:srgbClr val="E0DEC7">
                      <a:alpha val="80000"/>
                    </a:srgbClr>
                  </a:outerShdw>
                </a:effectLst>
                <a:latin typeface="+mn-lt"/>
                <a:ea typeface="+mn-ea"/>
                <a:cs typeface="+mn-cs"/>
                <a:sym typeface="American Typewriter"/>
              </a:defRPr>
            </a:pPr>
            <a:endParaRPr lang="en-US" sz="3000" dirty="0"/>
          </a:p>
          <a:p>
            <a:pPr marL="238760" indent="-228600" defTabSz="914400">
              <a:spcBef>
                <a:spcPts val="500"/>
              </a:spcBef>
              <a:buClr>
                <a:srgbClr val="000000"/>
              </a:buClr>
              <a:buSzPct val="80000"/>
              <a:buFont typeface="Arial" panose="020B0604020202020204" pitchFamily="34" charset="0"/>
              <a:buChar char="•"/>
              <a:defRPr sz="3250" spc="32">
                <a:solidFill>
                  <a:srgbClr val="3E382B"/>
                </a:solidFill>
                <a:effectLst>
                  <a:outerShdw blurRad="24765" dist="8255" dir="5400000" rotWithShape="0">
                    <a:srgbClr val="E0DEC7">
                      <a:alpha val="80000"/>
                    </a:srgbClr>
                  </a:outerShdw>
                </a:effectLst>
                <a:latin typeface="+mn-lt"/>
                <a:ea typeface="+mn-ea"/>
                <a:cs typeface="+mn-cs"/>
                <a:sym typeface="American Typewriter"/>
              </a:defRPr>
            </a:pPr>
            <a:r>
              <a:rPr lang="en-US" sz="3000" dirty="0"/>
              <a:t>  When children first start to mark-make independently, they usually do ‘pretend’ writing.  We encourage this and provide opportunities for children to write in 'code' to encourage freedom in their mark-making. Try asking your child to tell you what their writing says! Gradually, </a:t>
            </a:r>
            <a:r>
              <a:rPr lang="en-US" sz="3000" err="1"/>
              <a:t>recognisable</a:t>
            </a:r>
            <a:r>
              <a:rPr lang="en-US" sz="3000" dirty="0"/>
              <a:t> letters will appear in their writing, followed by letters which relate to the words they are trying to write.  We encourage children to listen to the sounds in words and ‘have a go’ rather than worrying about making a mistake. Accuracy will come with time and developing the confidence to write is very important at this stage.</a:t>
            </a:r>
            <a:endParaRPr lang="en-US" sz="3000">
              <a:ea typeface="Calibri"/>
              <a:cs typeface="Calibri"/>
            </a:endParaRPr>
          </a:p>
          <a:p>
            <a:pPr marL="90805" indent="-228600" defTabSz="914400">
              <a:spcBef>
                <a:spcPts val="500"/>
              </a:spcBef>
              <a:buClr>
                <a:srgbClr val="000000"/>
              </a:buClr>
              <a:buSzPct val="80000"/>
              <a:buFont typeface="Arial" panose="020B0604020202020204" pitchFamily="34" charset="0"/>
              <a:buChar char="•"/>
              <a:defRPr sz="3250" spc="32">
                <a:solidFill>
                  <a:srgbClr val="3E382B"/>
                </a:solidFill>
                <a:effectLst>
                  <a:outerShdw blurRad="24765" dist="8255" dir="5400000" rotWithShape="0">
                    <a:srgbClr val="E0DEC7">
                      <a:alpha val="80000"/>
                    </a:srgbClr>
                  </a:outerShdw>
                </a:effectLst>
                <a:latin typeface="+mn-lt"/>
                <a:ea typeface="+mn-ea"/>
                <a:cs typeface="+mn-cs"/>
                <a:sym typeface="American Typewriter"/>
              </a:defRPr>
            </a:pPr>
            <a:endParaRPr lang="en-US" sz="3000" dirty="0">
              <a:ea typeface="Calibri"/>
              <a:cs typeface="Calibri"/>
            </a:endParaRPr>
          </a:p>
          <a:p>
            <a:pPr marL="238760" indent="-228600" defTabSz="914400">
              <a:spcBef>
                <a:spcPts val="500"/>
              </a:spcBef>
              <a:buClr>
                <a:srgbClr val="000000"/>
              </a:buClr>
              <a:buSzPct val="80000"/>
              <a:buFont typeface="Arial" panose="020B0604020202020204" pitchFamily="34" charset="0"/>
              <a:buChar char="•"/>
              <a:defRPr sz="3250" spc="32">
                <a:solidFill>
                  <a:srgbClr val="3E382B"/>
                </a:solidFill>
                <a:effectLst>
                  <a:outerShdw blurRad="24765" dist="8255" dir="5400000" rotWithShape="0">
                    <a:srgbClr val="E0DEC7">
                      <a:alpha val="80000"/>
                    </a:srgbClr>
                  </a:outerShdw>
                </a:effectLst>
                <a:latin typeface="+mn-lt"/>
                <a:ea typeface="+mn-ea"/>
                <a:cs typeface="+mn-cs"/>
                <a:sym typeface="American Typewriter"/>
              </a:defRPr>
            </a:pPr>
            <a:r>
              <a:rPr lang="en-US" sz="3000" dirty="0"/>
              <a:t> We teach letter formation following the Read Write Inc. Phonics scheme and the Nelson handwriting </a:t>
            </a:r>
            <a:r>
              <a:rPr lang="en-US" sz="3000" err="1"/>
              <a:t>programme</a:t>
            </a:r>
            <a:r>
              <a:rPr lang="en-US" sz="3000" dirty="0"/>
              <a:t>.  Children are taught to say the word they want to write, finding the sounds using their 'Fred' fingers to help their recall. A sample of the letter formation we use in school is included in the phonics pack.  Please show your child how to form letters correctly, starting and finishing in the correct place.  This will really help later (in Year 1) as your child learns to join their handwriting. When writing for your child, or encouraging them to write their name, please use lower case letters except for an initial capital letter. </a:t>
            </a:r>
            <a:endParaRPr lang="en-US" sz="3000" dirty="0">
              <a:ea typeface="Calibri"/>
              <a:cs typeface="Calibri"/>
            </a:endParaRPr>
          </a:p>
          <a:p>
            <a:pPr marL="238760" indent="-228600" defTabSz="914400">
              <a:spcBef>
                <a:spcPts val="500"/>
              </a:spcBef>
              <a:buClr>
                <a:srgbClr val="000000"/>
              </a:buClr>
              <a:buSzPct val="80000"/>
              <a:buFont typeface="Arial" panose="020B0604020202020204" pitchFamily="34" charset="0"/>
              <a:buChar char="•"/>
              <a:defRPr sz="3250" spc="32">
                <a:solidFill>
                  <a:srgbClr val="3E382B"/>
                </a:solidFill>
                <a:effectLst>
                  <a:outerShdw blurRad="24765" dist="8255" dir="5400000" rotWithShape="0">
                    <a:srgbClr val="E0DEC7">
                      <a:alpha val="80000"/>
                    </a:srgbClr>
                  </a:outerShdw>
                </a:effectLst>
                <a:latin typeface="+mn-lt"/>
                <a:ea typeface="+mn-ea"/>
                <a:cs typeface="+mn-cs"/>
                <a:sym typeface="American Typewriter"/>
              </a:defRPr>
            </a:pPr>
            <a:endParaRPr lang="en-US" sz="3000" dirty="0">
              <a:ea typeface="Calibri"/>
              <a:cs typeface="Calibri"/>
            </a:endParaRPr>
          </a:p>
          <a:p>
            <a:pPr marL="238760" indent="-228600" defTabSz="914400">
              <a:spcBef>
                <a:spcPts val="500"/>
              </a:spcBef>
              <a:buClr>
                <a:srgbClr val="000000"/>
              </a:buClr>
              <a:buSzPct val="80000"/>
              <a:buFont typeface="Arial" panose="020B0604020202020204" pitchFamily="34" charset="0"/>
              <a:buChar char="•"/>
              <a:defRPr sz="3250" spc="32">
                <a:solidFill>
                  <a:srgbClr val="3E382B"/>
                </a:solidFill>
                <a:effectLst>
                  <a:outerShdw blurRad="24765" dist="8255" dir="5400000" rotWithShape="0">
                    <a:srgbClr val="E0DEC7">
                      <a:alpha val="80000"/>
                    </a:srgbClr>
                  </a:outerShdw>
                </a:effectLst>
                <a:latin typeface="+mn-lt"/>
                <a:ea typeface="+mn-ea"/>
                <a:cs typeface="+mn-cs"/>
                <a:sym typeface="American Typewriter"/>
              </a:defRPr>
            </a:pPr>
            <a:r>
              <a:rPr lang="en-US" sz="3000" dirty="0"/>
              <a:t>It is very important to encourage an effective pencil grip when your child starts to write (see guidance enclosed). </a:t>
            </a:r>
            <a:endParaRPr lang="en-US" sz="3000" dirty="0">
              <a:ea typeface="Calibri"/>
              <a:cs typeface="Calibri"/>
            </a:endParaRPr>
          </a:p>
          <a:p>
            <a:pPr marL="0" indent="-228600" defTabSz="914400">
              <a:spcBef>
                <a:spcPts val="500"/>
              </a:spcBef>
              <a:buSzTx/>
              <a:buFont typeface="Arial" panose="020B0604020202020204" pitchFamily="34" charset="0"/>
              <a:buChar char="•"/>
              <a:defRPr sz="3250" spc="32">
                <a:solidFill>
                  <a:srgbClr val="3E382B"/>
                </a:solidFill>
                <a:effectLst>
                  <a:outerShdw blurRad="24765" dist="8255" dir="5400000" rotWithShape="0">
                    <a:srgbClr val="E0DEC7">
                      <a:alpha val="80000"/>
                    </a:srgbClr>
                  </a:outerShdw>
                </a:effectLst>
                <a:latin typeface="+mn-lt"/>
                <a:ea typeface="+mn-ea"/>
                <a:cs typeface="+mn-cs"/>
                <a:sym typeface="American Typewriter"/>
              </a:defRPr>
            </a:pPr>
            <a:endParaRPr lang="en-US" sz="1900"/>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195" name="Helping in school"/>
          <p:cNvSpPr txBox="1">
            <a:spLocks noGrp="1"/>
          </p:cNvSpPr>
          <p:nvPr>
            <p:ph type="title"/>
          </p:nvPr>
        </p:nvSpPr>
        <p:spPr>
          <a:xfrm>
            <a:off x="207791" y="415631"/>
            <a:ext cx="10753172" cy="1666206"/>
          </a:xfrm>
          <a:prstGeom prst="rect">
            <a:avLst/>
          </a:prstGeom>
        </p:spPr>
        <p:txBody>
          <a:bodyPr/>
          <a:lstStyle>
            <a:lvl1pPr>
              <a:spcBef>
                <a:spcPts val="800"/>
              </a:spcBef>
              <a:defRPr sz="6200" spc="62">
                <a:solidFill>
                  <a:srgbClr val="3E382B"/>
                </a:solidFill>
                <a:effectLst>
                  <a:outerShdw blurRad="38100" dist="12700" dir="5400000" rotWithShape="0">
                    <a:srgbClr val="E0DEC7">
                      <a:alpha val="80000"/>
                    </a:srgbClr>
                  </a:outerShdw>
                </a:effectLst>
              </a:defRPr>
            </a:lvl1pPr>
          </a:lstStyle>
          <a:p>
            <a:r>
              <a:rPr b="1">
                <a:latin typeface="Calibri"/>
                <a:ea typeface="Calibri"/>
                <a:cs typeface="Calibri"/>
              </a:rPr>
              <a:t>Helping in school</a:t>
            </a:r>
            <a:r>
              <a:t> </a:t>
            </a:r>
          </a:p>
        </p:txBody>
      </p:sp>
      <p:sp>
        <p:nvSpPr>
          <p:cNvPr id="196" name="We appreciate any time that you can give to help out in school. If you would like to volunteer to hear individual readers or to help the children to change their class library books, please speak to Mrs Whitehall.…"/>
          <p:cNvSpPr txBox="1">
            <a:spLocks noGrp="1"/>
          </p:cNvSpPr>
          <p:nvPr>
            <p:ph type="body" idx="1"/>
          </p:nvPr>
        </p:nvSpPr>
        <p:spPr>
          <a:xfrm>
            <a:off x="1218237" y="1998478"/>
            <a:ext cx="22754993" cy="11528460"/>
          </a:xfrm>
          <a:prstGeom prst="rect">
            <a:avLst/>
          </a:prstGeom>
        </p:spPr>
        <p:txBody>
          <a:bodyPr vert="horz" lIns="91440" tIns="45720" rIns="91440" bIns="45720" rtlCol="0" anchor="t">
            <a:normAutofit fontScale="77500" lnSpcReduction="20000"/>
          </a:bodyPr>
          <a:lstStyle/>
          <a:p>
            <a:pPr marL="0" indent="0" algn="ctr" defTabSz="594360">
              <a:spcBef>
                <a:spcPts val="500"/>
              </a:spcBef>
              <a:buSzTx/>
              <a:buNone/>
              <a:defRPr sz="3600" spc="36">
                <a:solidFill>
                  <a:srgbClr val="3E382B"/>
                </a:solidFill>
                <a:effectLst>
                  <a:outerShdw blurRad="27432" dist="9144" dir="5400000" rotWithShape="0">
                    <a:srgbClr val="E0DEC7">
                      <a:alpha val="80000"/>
                    </a:srgbClr>
                  </a:outerShdw>
                </a:effectLst>
                <a:latin typeface="+mn-lt"/>
                <a:ea typeface="+mn-ea"/>
                <a:cs typeface="+mn-cs"/>
                <a:sym typeface="American Typewriter"/>
              </a:defRPr>
            </a:pPr>
            <a:endParaRPr lang="en-US" sz="4000" spc="8" dirty="0">
              <a:solidFill>
                <a:srgbClr val="000000"/>
              </a:solidFill>
              <a:ea typeface="Calibri"/>
              <a:cs typeface="Calibri"/>
            </a:endParaRPr>
          </a:p>
          <a:p>
            <a:pPr marL="0" indent="0" defTabSz="594360">
              <a:spcBef>
                <a:spcPts val="500"/>
              </a:spcBef>
              <a:buNone/>
              <a:defRPr sz="3600" spc="36">
                <a:solidFill>
                  <a:srgbClr val="3E382B"/>
                </a:solidFill>
                <a:effectLst>
                  <a:outerShdw blurRad="27432" dist="9144" dir="5400000" rotWithShape="0">
                    <a:srgbClr val="E0DEC7">
                      <a:alpha val="80000"/>
                    </a:srgbClr>
                  </a:outerShdw>
                </a:effectLst>
                <a:latin typeface="+mn-lt"/>
                <a:ea typeface="+mn-ea"/>
                <a:cs typeface="+mn-cs"/>
                <a:sym typeface="American Typewriter"/>
              </a:defRPr>
            </a:pPr>
            <a:r>
              <a:rPr sz="4000" dirty="0"/>
              <a:t>We appreciate any time that you can give to help out in school. If you would like to volunteer to help the children to change their class library books, </a:t>
            </a:r>
            <a:r>
              <a:rPr lang="en-GB" sz="4000" dirty="0"/>
              <a:t>or to support with other aspects or learning, please</a:t>
            </a:r>
            <a:r>
              <a:rPr sz="4000" dirty="0"/>
              <a:t> speak to </a:t>
            </a:r>
            <a:r>
              <a:rPr lang="en-GB" sz="4000" dirty="0"/>
              <a:t>Miss Penn, Mrs Whitehall or contact the school office.</a:t>
            </a:r>
            <a:r>
              <a:rPr sz="4000" dirty="0"/>
              <a:t> </a:t>
            </a:r>
            <a:endParaRPr sz="4000" dirty="0">
              <a:ea typeface="Calibri"/>
              <a:cs typeface="Calibri"/>
            </a:endParaRPr>
          </a:p>
          <a:p>
            <a:pPr marL="0" indent="0" algn="ctr" defTabSz="594360">
              <a:spcBef>
                <a:spcPts val="500"/>
              </a:spcBef>
              <a:buSzTx/>
              <a:buNone/>
              <a:defRPr sz="3600" spc="36">
                <a:solidFill>
                  <a:srgbClr val="3E382B"/>
                </a:solidFill>
                <a:effectLst>
                  <a:outerShdw blurRad="27432" dist="9144" dir="5400000" rotWithShape="0">
                    <a:srgbClr val="E0DEC7">
                      <a:alpha val="80000"/>
                    </a:srgbClr>
                  </a:outerShdw>
                </a:effectLst>
                <a:latin typeface="+mn-lt"/>
                <a:ea typeface="+mn-ea"/>
                <a:cs typeface="+mn-cs"/>
                <a:sym typeface="American Typewriter"/>
              </a:defRPr>
            </a:pPr>
            <a:endParaRPr/>
          </a:p>
          <a:p>
            <a:pPr marL="0" indent="0" algn="ctr" defTabSz="594360">
              <a:spcBef>
                <a:spcPts val="500"/>
              </a:spcBef>
              <a:buSzTx/>
              <a:buNone/>
              <a:defRPr sz="3600" spc="36">
                <a:solidFill>
                  <a:srgbClr val="3E382B"/>
                </a:solidFill>
                <a:effectLst>
                  <a:outerShdw blurRad="27432" dist="9144" dir="5400000" rotWithShape="0">
                    <a:srgbClr val="E0DEC7">
                      <a:alpha val="80000"/>
                    </a:srgbClr>
                  </a:outerShdw>
                </a:effectLst>
                <a:latin typeface="+mn-lt"/>
                <a:ea typeface="+mn-ea"/>
                <a:cs typeface="+mn-cs"/>
                <a:sym typeface="American Typewriter"/>
              </a:defRPr>
            </a:pPr>
            <a:endParaRPr/>
          </a:p>
          <a:p>
            <a:pPr marL="0" indent="0" algn="ctr" defTabSz="594360">
              <a:spcBef>
                <a:spcPts val="500"/>
              </a:spcBef>
              <a:buSzTx/>
              <a:buNone/>
              <a:defRPr sz="3600" spc="36">
                <a:solidFill>
                  <a:srgbClr val="3E382B"/>
                </a:solidFill>
                <a:effectLst>
                  <a:outerShdw blurRad="27432" dist="9144" dir="5400000" rotWithShape="0">
                    <a:srgbClr val="E0DEC7">
                      <a:alpha val="80000"/>
                    </a:srgbClr>
                  </a:outerShdw>
                </a:effectLst>
                <a:latin typeface="+mn-lt"/>
                <a:ea typeface="+mn-ea"/>
                <a:cs typeface="+mn-cs"/>
                <a:sym typeface="American Typewriter"/>
              </a:defRPr>
            </a:pPr>
            <a:endParaRPr>
              <a:ea typeface="Calibri"/>
              <a:cs typeface="Calibri" panose="020F0502020204030204"/>
            </a:endParaRPr>
          </a:p>
          <a:p>
            <a:pPr marL="0" indent="0" algn="ctr" defTabSz="594360">
              <a:spcBef>
                <a:spcPts val="500"/>
              </a:spcBef>
              <a:buNone/>
              <a:defRPr sz="3600" spc="36">
                <a:solidFill>
                  <a:srgbClr val="3E382B"/>
                </a:solidFill>
                <a:effectLst>
                  <a:outerShdw blurRad="27432" dist="9144" dir="5400000" rotWithShape="0">
                    <a:srgbClr val="E0DEC7">
                      <a:alpha val="80000"/>
                    </a:srgbClr>
                  </a:outerShdw>
                </a:effectLst>
                <a:latin typeface="+mn-lt"/>
                <a:ea typeface="+mn-ea"/>
                <a:cs typeface="+mn-cs"/>
                <a:sym typeface="American Typewriter"/>
              </a:defRPr>
            </a:pPr>
            <a:endParaRPr lang="en-US">
              <a:ea typeface="Calibri" panose="020F0502020204030204"/>
              <a:cs typeface="Calibri" panose="020F0502020204030204"/>
            </a:endParaRPr>
          </a:p>
          <a:p>
            <a:pPr marL="0" indent="0" algn="ctr" defTabSz="594360">
              <a:spcBef>
                <a:spcPts val="500"/>
              </a:spcBef>
              <a:buNone/>
              <a:defRPr sz="3600" spc="36">
                <a:solidFill>
                  <a:srgbClr val="3E382B"/>
                </a:solidFill>
                <a:effectLst>
                  <a:outerShdw blurRad="27432" dist="9144" dir="5400000" rotWithShape="0">
                    <a:srgbClr val="E0DEC7">
                      <a:alpha val="80000"/>
                    </a:srgbClr>
                  </a:outerShdw>
                </a:effectLst>
                <a:latin typeface="+mn-lt"/>
                <a:ea typeface="+mn-ea"/>
                <a:cs typeface="+mn-cs"/>
                <a:sym typeface="American Typewriter"/>
              </a:defRPr>
            </a:pPr>
            <a:endParaRPr lang="en-US">
              <a:cs typeface="Calibri" panose="020F0502020204030204"/>
            </a:endParaRPr>
          </a:p>
          <a:p>
            <a:pPr marL="0" indent="0" algn="ctr" defTabSz="594360">
              <a:spcBef>
                <a:spcPts val="500"/>
              </a:spcBef>
              <a:buNone/>
              <a:defRPr sz="3600" spc="36">
                <a:solidFill>
                  <a:srgbClr val="3E382B"/>
                </a:solidFill>
                <a:effectLst>
                  <a:outerShdw blurRad="27432" dist="9144" dir="5400000" rotWithShape="0">
                    <a:srgbClr val="E0DEC7">
                      <a:alpha val="80000"/>
                    </a:srgbClr>
                  </a:outerShdw>
                </a:effectLst>
                <a:latin typeface="+mn-lt"/>
                <a:ea typeface="+mn-ea"/>
                <a:cs typeface="+mn-cs"/>
                <a:sym typeface="American Typewriter"/>
              </a:defRPr>
            </a:pPr>
            <a:endParaRPr lang="en-US">
              <a:cs typeface="Calibri" panose="020F0502020204030204"/>
            </a:endParaRPr>
          </a:p>
          <a:p>
            <a:pPr marL="0" indent="0" algn="ctr" defTabSz="594360">
              <a:spcBef>
                <a:spcPts val="500"/>
              </a:spcBef>
              <a:buNone/>
              <a:defRPr sz="3600" spc="36">
                <a:solidFill>
                  <a:srgbClr val="3E382B"/>
                </a:solidFill>
                <a:effectLst>
                  <a:outerShdw blurRad="27432" dist="9144" dir="5400000" rotWithShape="0">
                    <a:srgbClr val="E0DEC7">
                      <a:alpha val="80000"/>
                    </a:srgbClr>
                  </a:outerShdw>
                </a:effectLst>
                <a:latin typeface="+mn-lt"/>
                <a:ea typeface="+mn-ea"/>
                <a:cs typeface="+mn-cs"/>
                <a:sym typeface="American Typewriter"/>
              </a:defRPr>
            </a:pPr>
            <a:endParaRPr lang="en-US"/>
          </a:p>
          <a:p>
            <a:pPr marL="0" indent="0" algn="ctr" defTabSz="594360">
              <a:spcBef>
                <a:spcPts val="500"/>
              </a:spcBef>
              <a:buNone/>
              <a:defRPr sz="3600" spc="36">
                <a:solidFill>
                  <a:srgbClr val="3E382B"/>
                </a:solidFill>
                <a:effectLst>
                  <a:outerShdw blurRad="27432" dist="9144" dir="5400000" rotWithShape="0">
                    <a:srgbClr val="E0DEC7">
                      <a:alpha val="80000"/>
                    </a:srgbClr>
                  </a:outerShdw>
                </a:effectLst>
                <a:latin typeface="+mn-lt"/>
                <a:ea typeface="+mn-ea"/>
                <a:cs typeface="+mn-cs"/>
                <a:sym typeface="American Typewriter"/>
              </a:defRPr>
            </a:pPr>
            <a:endParaRPr lang="en-US"/>
          </a:p>
          <a:p>
            <a:pPr marL="0" indent="0" defTabSz="594360">
              <a:spcBef>
                <a:spcPts val="500"/>
              </a:spcBef>
              <a:buNone/>
              <a:defRPr sz="3600" spc="36">
                <a:solidFill>
                  <a:srgbClr val="3E382B"/>
                </a:solidFill>
                <a:effectLst>
                  <a:outerShdw blurRad="27432" dist="9144" dir="5400000" rotWithShape="0">
                    <a:srgbClr val="E0DEC7">
                      <a:alpha val="80000"/>
                    </a:srgbClr>
                  </a:outerShdw>
                </a:effectLst>
                <a:latin typeface="+mn-lt"/>
                <a:ea typeface="+mn-ea"/>
                <a:cs typeface="+mn-cs"/>
                <a:sym typeface="American Typewriter"/>
              </a:defRPr>
            </a:pPr>
            <a:endParaRPr lang="en-GB"/>
          </a:p>
          <a:p>
            <a:pPr marL="0" indent="0" defTabSz="594360">
              <a:spcBef>
                <a:spcPts val="500"/>
              </a:spcBef>
              <a:buNone/>
              <a:defRPr sz="3600" spc="36">
                <a:solidFill>
                  <a:srgbClr val="3E382B"/>
                </a:solidFill>
                <a:effectLst>
                  <a:outerShdw blurRad="27432" dist="9144" dir="5400000" rotWithShape="0">
                    <a:srgbClr val="E0DEC7">
                      <a:alpha val="80000"/>
                    </a:srgbClr>
                  </a:outerShdw>
                </a:effectLst>
                <a:latin typeface="+mn-lt"/>
                <a:ea typeface="+mn-ea"/>
                <a:cs typeface="+mn-cs"/>
                <a:sym typeface="American Typewriter"/>
              </a:defRPr>
            </a:pPr>
            <a:r>
              <a:rPr sz="4000"/>
              <a:t>Please help your child to make a treasure box over the holidays and fill it with </a:t>
            </a:r>
            <a:r>
              <a:rPr lang="en-GB" sz="4000"/>
              <a:t>5 </a:t>
            </a:r>
            <a:r>
              <a:rPr sz="4000"/>
              <a:t>things which are important to them, for example, a baby photo and a </a:t>
            </a:r>
            <a:r>
              <a:rPr sz="4000" err="1"/>
              <a:t>favourite</a:t>
            </a:r>
            <a:r>
              <a:rPr sz="4000"/>
              <a:t> toy. </a:t>
            </a:r>
            <a:r>
              <a:rPr lang="en-GB" sz="4000"/>
              <a:t>Encourage your child to tell you why each item is important to them. During their first days at school, they will </a:t>
            </a:r>
            <a:r>
              <a:rPr sz="4000"/>
              <a:t>talk to the other children about </a:t>
            </a:r>
            <a:r>
              <a:rPr lang="en-GB" sz="4000"/>
              <a:t>their</a:t>
            </a:r>
            <a:r>
              <a:rPr sz="4000" dirty="0"/>
              <a:t> </a:t>
            </a:r>
            <a:r>
              <a:rPr lang="en-GB" sz="4000"/>
              <a:t>treasure </a:t>
            </a:r>
            <a:r>
              <a:rPr sz="4000"/>
              <a:t>for their first show and tell. Please bring the treasure box when your child first starts school.</a:t>
            </a:r>
            <a:r>
              <a:rPr lang="en-GB" sz="4000"/>
              <a:t> Please also include a family photograph which can be displayed in the Rainbow Class Gallery when they start school.</a:t>
            </a:r>
            <a:r>
              <a:rPr sz="4000" dirty="0"/>
              <a:t> </a:t>
            </a:r>
            <a:endParaRPr sz="4000" spc="8" dirty="0">
              <a:solidFill>
                <a:srgbClr val="000000"/>
              </a:solidFill>
              <a:ea typeface="Calibri"/>
              <a:cs typeface="Calibri"/>
            </a:endParaRPr>
          </a:p>
          <a:p>
            <a:pPr marL="0" indent="0" defTabSz="594360">
              <a:spcBef>
                <a:spcPts val="500"/>
              </a:spcBef>
              <a:buSzTx/>
              <a:buNone/>
              <a:defRPr sz="3600" spc="36">
                <a:solidFill>
                  <a:srgbClr val="3E382B"/>
                </a:solidFill>
                <a:effectLst>
                  <a:outerShdw blurRad="27432" dist="9144" dir="5400000" rotWithShape="0">
                    <a:srgbClr val="E0DEC7">
                      <a:alpha val="80000"/>
                    </a:srgbClr>
                  </a:outerShdw>
                </a:effectLst>
                <a:latin typeface="+mn-lt"/>
                <a:ea typeface="+mn-ea"/>
                <a:cs typeface="+mn-cs"/>
                <a:sym typeface="American Typewriter"/>
              </a:defRPr>
            </a:pPr>
            <a:endParaRPr sz="3600" spc="36">
              <a:solidFill>
                <a:srgbClr val="3E382B"/>
              </a:solidFill>
              <a:ea typeface="Calibri"/>
              <a:cs typeface="Calibri"/>
            </a:endParaRPr>
          </a:p>
          <a:p>
            <a:pPr marL="0" indent="0" defTabSz="594360">
              <a:spcBef>
                <a:spcPts val="500"/>
              </a:spcBef>
              <a:buSzTx/>
              <a:buNone/>
              <a:defRPr sz="3600" spc="36">
                <a:solidFill>
                  <a:srgbClr val="3E382B"/>
                </a:solidFill>
                <a:effectLst>
                  <a:outerShdw blurRad="27432" dist="9144" dir="5400000" rotWithShape="0">
                    <a:srgbClr val="E0DEC7">
                      <a:alpha val="80000"/>
                    </a:srgbClr>
                  </a:outerShdw>
                </a:effectLst>
                <a:latin typeface="+mn-lt"/>
                <a:ea typeface="+mn-ea"/>
                <a:cs typeface="+mn-cs"/>
                <a:sym typeface="American Typewriter"/>
              </a:defRPr>
            </a:pPr>
            <a:endParaRPr sz="3600" spc="36">
              <a:solidFill>
                <a:srgbClr val="3E382B"/>
              </a:solidFill>
              <a:ea typeface="Calibri"/>
              <a:cs typeface="Calibri"/>
            </a:endParaRPr>
          </a:p>
          <a:p>
            <a:pPr marL="0" indent="0" algn="ctr" defTabSz="594360">
              <a:spcBef>
                <a:spcPts val="500"/>
              </a:spcBef>
              <a:buSzTx/>
              <a:buNone/>
              <a:defRPr sz="3600" spc="36">
                <a:solidFill>
                  <a:srgbClr val="3E382B"/>
                </a:solidFill>
                <a:effectLst>
                  <a:outerShdw blurRad="27432" dist="9144" dir="5400000" rotWithShape="0">
                    <a:srgbClr val="E0DEC7">
                      <a:alpha val="80000"/>
                    </a:srgbClr>
                  </a:outerShdw>
                </a:effectLst>
                <a:latin typeface="+mn-lt"/>
                <a:ea typeface="+mn-ea"/>
                <a:cs typeface="+mn-cs"/>
                <a:sym typeface="American Typewriter"/>
              </a:defRPr>
            </a:pPr>
            <a:endParaRPr lang="en-US" sz="4000" spc="8" dirty="0">
              <a:solidFill>
                <a:srgbClr val="000000"/>
              </a:solidFill>
              <a:ea typeface="Calibri"/>
              <a:cs typeface="Calibri"/>
            </a:endParaRPr>
          </a:p>
          <a:p>
            <a:pPr marL="0" indent="0" algn="ctr" defTabSz="594360">
              <a:spcBef>
                <a:spcPts val="500"/>
              </a:spcBef>
              <a:buNone/>
              <a:defRPr sz="3600" spc="36">
                <a:solidFill>
                  <a:srgbClr val="3E382B"/>
                </a:solidFill>
                <a:effectLst>
                  <a:outerShdw blurRad="27432" dist="9144" dir="5400000" rotWithShape="0">
                    <a:srgbClr val="E0DEC7">
                      <a:alpha val="80000"/>
                    </a:srgbClr>
                  </a:outerShdw>
                </a:effectLst>
                <a:latin typeface="+mn-lt"/>
                <a:ea typeface="+mn-ea"/>
                <a:cs typeface="+mn-cs"/>
                <a:sym typeface="American Typewriter"/>
              </a:defRPr>
            </a:pPr>
            <a:r>
              <a:rPr lang="en-US" sz="4000" spc="8">
                <a:solidFill>
                  <a:srgbClr val="000000"/>
                </a:solidFill>
                <a:ea typeface="Calibri" panose="020F0502020204030204"/>
                <a:cs typeface="Calibri" panose="020F0502020204030204"/>
              </a:rPr>
              <a:t>We are really looking forward to welcoming you to Long Lane and Rainbow Class. We </a:t>
            </a:r>
            <a:r>
              <a:rPr lang="en-US" sz="4000" spc="8" err="1">
                <a:solidFill>
                  <a:srgbClr val="000000"/>
                </a:solidFill>
                <a:ea typeface="Calibri" panose="020F0502020204030204"/>
                <a:cs typeface="Calibri" panose="020F0502020204030204"/>
              </a:rPr>
              <a:t>realise</a:t>
            </a:r>
            <a:r>
              <a:rPr lang="en-US" sz="4000" spc="8">
                <a:solidFill>
                  <a:srgbClr val="000000"/>
                </a:solidFill>
                <a:ea typeface="Calibri" panose="020F0502020204030204"/>
                <a:cs typeface="Calibri" panose="020F0502020204030204"/>
              </a:rPr>
              <a:t> that there is a lot of new information here. If you have any questions or are unsure about anything at all, please contact our school office:</a:t>
            </a:r>
            <a:endParaRPr lang="en-US" sz="4000" spc="8" dirty="0">
              <a:solidFill>
                <a:srgbClr val="000000"/>
              </a:solidFill>
              <a:ea typeface="Calibri" panose="020F0502020204030204"/>
              <a:cs typeface="Calibri" panose="020F0502020204030204"/>
            </a:endParaRPr>
          </a:p>
          <a:p>
            <a:pPr marL="0" indent="0" algn="ctr" defTabSz="594360">
              <a:spcBef>
                <a:spcPts val="500"/>
              </a:spcBef>
              <a:buNone/>
              <a:defRPr sz="3600" spc="36">
                <a:solidFill>
                  <a:srgbClr val="3E382B"/>
                </a:solidFill>
                <a:effectLst>
                  <a:outerShdw blurRad="27432" dist="9144" dir="5400000" rotWithShape="0">
                    <a:srgbClr val="E0DEC7">
                      <a:alpha val="80000"/>
                    </a:srgbClr>
                  </a:outerShdw>
                </a:effectLst>
                <a:latin typeface="+mn-lt"/>
                <a:ea typeface="+mn-ea"/>
                <a:cs typeface="+mn-cs"/>
                <a:sym typeface="American Typewriter"/>
              </a:defRPr>
            </a:pPr>
            <a:r>
              <a:rPr lang="en-US" sz="4000" spc="8" dirty="0">
                <a:solidFill>
                  <a:srgbClr val="000000"/>
                </a:solidFill>
                <a:ea typeface="Calibri" panose="020F0502020204030204"/>
                <a:cs typeface="Calibri" panose="020F0502020204030204"/>
              </a:rPr>
              <a:t>0118 942 7187</a:t>
            </a:r>
          </a:p>
          <a:p>
            <a:pPr marL="0" indent="0" algn="ctr" defTabSz="594360">
              <a:spcBef>
                <a:spcPts val="500"/>
              </a:spcBef>
              <a:buSzTx/>
              <a:buNone/>
              <a:defRPr sz="3600" spc="36">
                <a:solidFill>
                  <a:srgbClr val="3E382B"/>
                </a:solidFill>
                <a:effectLst>
                  <a:outerShdw blurRad="27432" dist="9144" dir="5400000" rotWithShape="0">
                    <a:srgbClr val="E0DEC7">
                      <a:alpha val="80000"/>
                    </a:srgbClr>
                  </a:outerShdw>
                </a:effectLst>
                <a:latin typeface="+mn-lt"/>
                <a:ea typeface="+mn-ea"/>
                <a:cs typeface="+mn-cs"/>
                <a:sym typeface="American Typewriter"/>
              </a:defRPr>
            </a:pPr>
            <a:r>
              <a:rPr lang="en-US" sz="4000" spc="8" dirty="0">
                <a:solidFill>
                  <a:srgbClr val="000000"/>
                </a:solidFill>
                <a:ea typeface="Calibri" panose="020F0502020204030204"/>
                <a:cs typeface="Calibri" panose="020F0502020204030204"/>
              </a:rPr>
              <a:t>loffice@longlane.w-berks.sch.uk</a:t>
            </a:r>
          </a:p>
          <a:p>
            <a:pPr marL="0" indent="0" algn="ctr" defTabSz="594360">
              <a:spcBef>
                <a:spcPts val="500"/>
              </a:spcBef>
              <a:buSzTx/>
              <a:buNone/>
              <a:defRPr sz="3600" spc="36">
                <a:solidFill>
                  <a:srgbClr val="3E382B"/>
                </a:solidFill>
                <a:effectLst>
                  <a:outerShdw blurRad="27432" dist="9144" dir="5400000" rotWithShape="0">
                    <a:srgbClr val="E0DEC7">
                      <a:alpha val="80000"/>
                    </a:srgbClr>
                  </a:outerShdw>
                </a:effectLst>
                <a:latin typeface="+mn-lt"/>
                <a:ea typeface="+mn-ea"/>
                <a:cs typeface="+mn-cs"/>
                <a:sym typeface="American Typewriter"/>
              </a:defRPr>
            </a:pPr>
            <a:endParaRPr lang="en-US" sz="850" spc="8">
              <a:solidFill>
                <a:srgbClr val="000000"/>
              </a:solidFill>
              <a:ea typeface="Calibri" panose="020F0502020204030204"/>
              <a:cs typeface="Calibri" panose="020F0502020204030204"/>
            </a:endParaRPr>
          </a:p>
          <a:p>
            <a:pPr marL="0" indent="0" defTabSz="594360">
              <a:spcBef>
                <a:spcPts val="500"/>
              </a:spcBef>
              <a:buSzTx/>
              <a:buNone/>
              <a:defRPr sz="3600" spc="36">
                <a:solidFill>
                  <a:srgbClr val="3E382B"/>
                </a:solidFill>
                <a:effectLst>
                  <a:outerShdw blurRad="27432" dist="9144" dir="5400000" rotWithShape="0">
                    <a:srgbClr val="E0DEC7">
                      <a:alpha val="80000"/>
                    </a:srgbClr>
                  </a:outerShdw>
                </a:effectLst>
                <a:latin typeface="+mn-lt"/>
                <a:ea typeface="+mn-ea"/>
                <a:cs typeface="+mn-cs"/>
                <a:sym typeface="American Typewriter"/>
              </a:defRPr>
            </a:pPr>
            <a:endParaRPr lang="en-US" sz="3600" spc="36">
              <a:solidFill>
                <a:srgbClr val="3E382B"/>
              </a:solidFill>
              <a:ea typeface="Calibri" panose="020F0502020204030204"/>
              <a:cs typeface="Calibri" panose="020F0502020204030204"/>
            </a:endParaRPr>
          </a:p>
          <a:p>
            <a:pPr marL="0" indent="0" algn="ctr" defTabSz="594360">
              <a:spcBef>
                <a:spcPts val="500"/>
              </a:spcBef>
              <a:buNone/>
              <a:defRPr sz="3600" spc="36">
                <a:solidFill>
                  <a:srgbClr val="3E382B"/>
                </a:solidFill>
                <a:effectLst>
                  <a:outerShdw blurRad="27432" dist="9144" dir="5400000" rotWithShape="0">
                    <a:srgbClr val="E0DEC7">
                      <a:alpha val="80000"/>
                    </a:srgbClr>
                  </a:outerShdw>
                </a:effectLst>
                <a:latin typeface="+mn-lt"/>
                <a:ea typeface="+mn-ea"/>
                <a:cs typeface="+mn-cs"/>
                <a:sym typeface="American Typewriter"/>
              </a:defRPr>
            </a:pPr>
            <a:endParaRPr lang="en-US" sz="864" spc="8">
              <a:solidFill>
                <a:srgbClr val="000000"/>
              </a:solidFill>
              <a:ea typeface="Calibri" panose="020F0502020204030204"/>
              <a:cs typeface="Calibri" panose="020F0502020204030204"/>
            </a:endParaRPr>
          </a:p>
          <a:p>
            <a:pPr marL="0" indent="0" algn="ctr" defTabSz="594360">
              <a:spcBef>
                <a:spcPts val="500"/>
              </a:spcBef>
              <a:buSzTx/>
              <a:buNone/>
              <a:defRPr sz="3600" spc="36">
                <a:solidFill>
                  <a:srgbClr val="3E382B"/>
                </a:solidFill>
                <a:effectLst>
                  <a:outerShdw blurRad="27432" dist="9144" dir="5400000" rotWithShape="0">
                    <a:srgbClr val="E0DEC7">
                      <a:alpha val="80000"/>
                    </a:srgbClr>
                  </a:outerShdw>
                </a:effectLst>
                <a:latin typeface="+mn-lt"/>
                <a:ea typeface="+mn-ea"/>
                <a:cs typeface="+mn-cs"/>
                <a:sym typeface="American Typewriter"/>
              </a:defRPr>
            </a:pPr>
            <a:r>
              <a:rPr sz="6600" b="1" dirty="0"/>
              <a:t>Thank you</a:t>
            </a:r>
            <a:r>
              <a:rPr lang="en-GB" sz="6600" b="1" dirty="0"/>
              <a:t> </a:t>
            </a:r>
            <a:endParaRPr lang="en-GB" sz="6600" b="1" dirty="0">
              <a:latin typeface="Arial Unicode MS"/>
              <a:ea typeface="Arial Unicode MS"/>
              <a:cs typeface="Arial Unicode MS"/>
            </a:endParaRPr>
          </a:p>
          <a:p>
            <a:pPr marL="0" indent="0" algn="ctr" defTabSz="594360">
              <a:spcBef>
                <a:spcPts val="500"/>
              </a:spcBef>
              <a:buSzTx/>
              <a:buNone/>
              <a:defRPr sz="4968" spc="49">
                <a:solidFill>
                  <a:srgbClr val="3E382B"/>
                </a:solidFill>
                <a:effectLst>
                  <a:outerShdw blurRad="27432" dist="9144" dir="5400000" rotWithShape="0">
                    <a:srgbClr val="E0DEC7">
                      <a:alpha val="80000"/>
                    </a:srgbClr>
                  </a:outerShdw>
                </a:effectLst>
                <a:latin typeface="+mn-lt"/>
                <a:ea typeface="+mn-ea"/>
                <a:cs typeface="+mn-cs"/>
                <a:sym typeface="American Typewriter"/>
              </a:defRPr>
            </a:pPr>
            <a:r>
              <a:rPr sz="9600" b="1" dirty="0">
                <a:latin typeface="Arial Unicode MS"/>
                <a:ea typeface="Arial Unicode MS"/>
                <a:cs typeface="Arial Unicode MS"/>
                <a:sym typeface="Arial Unicode MS"/>
              </a:rPr>
              <a:t>☺</a:t>
            </a:r>
            <a:r>
              <a:rPr sz="6600" dirty="0">
                <a:latin typeface="Arial Unicode MS"/>
                <a:ea typeface="Arial Unicode MS"/>
                <a:cs typeface="Arial Unicode MS"/>
                <a:sym typeface="Arial Unicode MS"/>
              </a:rPr>
              <a:t> </a:t>
            </a:r>
            <a:endParaRPr sz="6600" dirty="0">
              <a:latin typeface="Arial Unicode MS"/>
              <a:ea typeface="Arial Unicode MS"/>
              <a:cs typeface="Arial Unicode MS"/>
            </a:endParaRPr>
          </a:p>
        </p:txBody>
      </p:sp>
      <p:sp>
        <p:nvSpPr>
          <p:cNvPr id="197" name="Summer holiday task"/>
          <p:cNvSpPr txBox="1"/>
          <p:nvPr/>
        </p:nvSpPr>
        <p:spPr>
          <a:xfrm>
            <a:off x="5033793" y="4920618"/>
            <a:ext cx="10753172" cy="16662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lvl1pPr>
              <a:spcBef>
                <a:spcPts val="800"/>
              </a:spcBef>
              <a:defRPr sz="6200" spc="62">
                <a:solidFill>
                  <a:srgbClr val="3E382B"/>
                </a:solidFill>
                <a:effectLst>
                  <a:outerShdw blurRad="38100" dist="12700" dir="5400000" rotWithShape="0">
                    <a:srgbClr val="E0DEC7">
                      <a:alpha val="80000"/>
                    </a:srgbClr>
                  </a:outerShdw>
                </a:effectLst>
                <a:latin typeface="+mn-lt"/>
                <a:ea typeface="+mn-ea"/>
                <a:cs typeface="+mn-cs"/>
                <a:sym typeface="American Typewriter"/>
              </a:defRPr>
            </a:lvl1pPr>
          </a:lstStyle>
          <a:p>
            <a:r>
              <a:rPr b="1"/>
              <a:t>Summer holiday task </a:t>
            </a:r>
          </a:p>
        </p:txBody>
      </p:sp>
      <p:pic>
        <p:nvPicPr>
          <p:cNvPr id="199" name="unknown.png" descr="unknown.png"/>
          <p:cNvPicPr>
            <a:picLocks/>
          </p:cNvPicPr>
          <p:nvPr/>
        </p:nvPicPr>
        <p:blipFill>
          <a:blip r:embed="rId2"/>
          <a:stretch>
            <a:fillRect/>
          </a:stretch>
        </p:blipFill>
        <p:spPr>
          <a:xfrm>
            <a:off x="1495158" y="3514360"/>
            <a:ext cx="3136459" cy="2808924"/>
          </a:xfrm>
          <a:prstGeom prst="rect">
            <a:avLst/>
          </a:prstGeom>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124" name="Your child will be joining…"/>
          <p:cNvSpPr txBox="1">
            <a:spLocks noGrp="1"/>
          </p:cNvSpPr>
          <p:nvPr>
            <p:ph type="body" idx="1"/>
          </p:nvPr>
        </p:nvSpPr>
        <p:spPr>
          <a:xfrm>
            <a:off x="11383148" y="-71487"/>
            <a:ext cx="12439088" cy="5050146"/>
          </a:xfrm>
          <a:prstGeom prst="rect">
            <a:avLst/>
          </a:prstGeom>
        </p:spPr>
        <p:txBody>
          <a:bodyPr vert="horz" lIns="91440" tIns="45720" rIns="91440" bIns="45720" rtlCol="0" anchor="t">
            <a:normAutofit/>
          </a:bodyPr>
          <a:lstStyle/>
          <a:p>
            <a:pPr marL="0" lvl="1" indent="0" algn="ctr">
              <a:buSzTx/>
              <a:buNone/>
              <a:defRPr sz="8300">
                <a:solidFill>
                  <a:schemeClr val="accent4">
                    <a:satOff val="-10109"/>
                    <a:lumOff val="-16901"/>
                  </a:schemeClr>
                </a:solidFill>
              </a:defRPr>
            </a:pPr>
            <a:r>
              <a:rPr sz="8800">
                <a:solidFill>
                  <a:schemeClr val="tx2">
                    <a:lumMod val="50000"/>
                  </a:schemeClr>
                </a:solidFill>
                <a:latin typeface="Calibri"/>
                <a:ea typeface="Calibri"/>
                <a:cs typeface="Calibri"/>
              </a:rPr>
              <a:t>Your child will be joining</a:t>
            </a:r>
            <a:endParaRPr lang="en-US" sz="8800">
              <a:solidFill>
                <a:schemeClr val="tx2">
                  <a:lumMod val="50000"/>
                </a:schemeClr>
              </a:solidFill>
              <a:latin typeface="Calibri"/>
              <a:ea typeface="Calibri"/>
              <a:cs typeface="Calibri"/>
            </a:endParaRPr>
          </a:p>
          <a:p>
            <a:pPr marL="0" lvl="1" indent="0" algn="ctr">
              <a:buNone/>
              <a:defRPr sz="13600" b="1">
                <a:solidFill>
                  <a:schemeClr val="accent4">
                    <a:satOff val="-10109"/>
                    <a:lumOff val="-16901"/>
                  </a:schemeClr>
                </a:solidFill>
              </a:defRPr>
            </a:pPr>
            <a:r>
              <a:rPr sz="9600">
                <a:solidFill>
                  <a:schemeClr val="tx2">
                    <a:lumMod val="50000"/>
                  </a:schemeClr>
                </a:solidFill>
                <a:latin typeface="Calibri"/>
                <a:ea typeface="Calibri"/>
                <a:cs typeface="Calibri"/>
              </a:rPr>
              <a:t>Rainbow Class</a:t>
            </a:r>
            <a:r>
              <a:rPr lang="en-GB" sz="9600">
                <a:solidFill>
                  <a:schemeClr val="tx2">
                    <a:lumMod val="50000"/>
                  </a:schemeClr>
                </a:solidFill>
                <a:latin typeface="Calibri"/>
                <a:ea typeface="Calibri"/>
                <a:cs typeface="Calibri"/>
              </a:rPr>
              <a:t> </a:t>
            </a:r>
          </a:p>
          <a:p>
            <a:pPr marL="0" lvl="1" indent="0" algn="ctr">
              <a:buNone/>
              <a:defRPr sz="13600" b="1">
                <a:solidFill>
                  <a:schemeClr val="accent4">
                    <a:satOff val="-10109"/>
                    <a:lumOff val="-16901"/>
                  </a:schemeClr>
                </a:solidFill>
              </a:defRPr>
            </a:pPr>
            <a:r>
              <a:rPr lang="en-GB" sz="9600">
                <a:solidFill>
                  <a:schemeClr val="tx2">
                    <a:lumMod val="50000"/>
                  </a:schemeClr>
                </a:solidFill>
                <a:latin typeface="Calibri"/>
                <a:ea typeface="Calibri"/>
                <a:cs typeface="Calibri"/>
              </a:rPr>
              <a:t>in September 2025</a:t>
            </a:r>
            <a:endParaRPr sz="9600">
              <a:solidFill>
                <a:schemeClr val="tx2">
                  <a:lumMod val="50000"/>
                </a:schemeClr>
              </a:solidFill>
              <a:latin typeface="Calibri"/>
              <a:ea typeface="Calibri"/>
              <a:cs typeface="Calibri"/>
            </a:endParaRPr>
          </a:p>
        </p:txBody>
      </p:sp>
      <p:pic>
        <p:nvPicPr>
          <p:cNvPr id="125" name="unknown.png" descr="unknown.png"/>
          <p:cNvPicPr>
            <a:picLocks/>
          </p:cNvPicPr>
          <p:nvPr/>
        </p:nvPicPr>
        <p:blipFill>
          <a:blip r:embed="rId2"/>
          <a:stretch>
            <a:fillRect/>
          </a:stretch>
        </p:blipFill>
        <p:spPr>
          <a:xfrm rot="20400000">
            <a:off x="517040" y="819884"/>
            <a:ext cx="7274732" cy="4292357"/>
          </a:xfrm>
          <a:prstGeom prst="rect">
            <a:avLst/>
          </a:prstGeom>
        </p:spPr>
      </p:pic>
      <p:pic>
        <p:nvPicPr>
          <p:cNvPr id="3" name="Picture 2" descr="A person smiling at camera&#10;&#10;Description automatically generated">
            <a:extLst>
              <a:ext uri="{FF2B5EF4-FFF2-40B4-BE49-F238E27FC236}">
                <a16:creationId xmlns:a16="http://schemas.microsoft.com/office/drawing/2014/main" id="{9DD73E55-DBCB-D650-BFB1-A93DB8FBC565}"/>
              </a:ext>
            </a:extLst>
          </p:cNvPr>
          <p:cNvPicPr>
            <a:picLocks noChangeAspect="1"/>
          </p:cNvPicPr>
          <p:nvPr/>
        </p:nvPicPr>
        <p:blipFill>
          <a:blip r:embed="rId3"/>
          <a:stretch>
            <a:fillRect/>
          </a:stretch>
        </p:blipFill>
        <p:spPr>
          <a:xfrm>
            <a:off x="800874" y="6820844"/>
            <a:ext cx="5988283" cy="655087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5" name="Your child’s teacher will be…">
            <a:extLst>
              <a:ext uri="{FF2B5EF4-FFF2-40B4-BE49-F238E27FC236}">
                <a16:creationId xmlns:a16="http://schemas.microsoft.com/office/drawing/2014/main" id="{6424AB86-7BEA-FCA2-AE6F-6747FC11389B}"/>
              </a:ext>
            </a:extLst>
          </p:cNvPr>
          <p:cNvSpPr txBox="1">
            <a:spLocks/>
          </p:cNvSpPr>
          <p:nvPr/>
        </p:nvSpPr>
        <p:spPr>
          <a:xfrm>
            <a:off x="7602827" y="7481419"/>
            <a:ext cx="8040180" cy="4433960"/>
          </a:xfrm>
          <a:prstGeom prst="rect">
            <a:avLst/>
          </a:prstGeom>
        </p:spPr>
        <p:txBody>
          <a:bodyPr vert="horz" lIns="91440" tIns="45720" rIns="91440" bIns="45720" rtlCol="0" anchor="t">
            <a:normAutofit fontScale="92500" lnSpcReduction="10000"/>
          </a:bodyPr>
          <a:lstStyle>
            <a:lvl1pPr marL="457200" indent="-457200" algn="l" defTabSz="1828800" rtl="0" eaLnBrk="1" latinLnBrk="0" hangingPunct="1">
              <a:lnSpc>
                <a:spcPct val="90000"/>
              </a:lnSpc>
              <a:spcBef>
                <a:spcPts val="2000"/>
              </a:spcBef>
              <a:buFont typeface="Arial" panose="020B0604020202020204" pitchFamily="34" charset="0"/>
              <a:buBlip>
                <a:blip r:embed="rId4"/>
              </a:buBlip>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Blip>
                <a:blip r:embed="rId5"/>
              </a:buBlip>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Blip>
                <a:blip r:embed="rId5"/>
              </a:buBlip>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Blip>
                <a:blip r:embed="rId5"/>
              </a:buBlip>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Blip>
                <a:blip r:embed="rId5"/>
              </a:buBlip>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lvl="1" indent="0" algn="ctr">
              <a:buFont typeface="Arial" panose="020B0604020202020204" pitchFamily="34" charset="0"/>
              <a:buNone/>
              <a:defRPr sz="8300">
                <a:solidFill>
                  <a:schemeClr val="accent4">
                    <a:satOff val="-10109"/>
                    <a:lumOff val="-16901"/>
                  </a:schemeClr>
                </a:solidFill>
              </a:defRPr>
            </a:pPr>
            <a:r>
              <a:rPr lang="en-US" sz="8300">
                <a:solidFill>
                  <a:schemeClr val="tx2">
                    <a:lumMod val="50000"/>
                  </a:schemeClr>
                </a:solidFill>
              </a:rPr>
              <a:t>Your child’s teachers will be</a:t>
            </a:r>
            <a:endParaRPr lang="en-US" sz="8300">
              <a:solidFill>
                <a:schemeClr val="tx2">
                  <a:lumMod val="50000"/>
                </a:schemeClr>
              </a:solidFill>
              <a:cs typeface="Calibri"/>
            </a:endParaRPr>
          </a:p>
          <a:p>
            <a:pPr marL="0" lvl="1" indent="0" algn="ctr">
              <a:buNone/>
              <a:defRPr sz="13600" b="1">
                <a:solidFill>
                  <a:schemeClr val="accent4">
                    <a:satOff val="-10109"/>
                    <a:lumOff val="-16901"/>
                  </a:schemeClr>
                </a:solidFill>
              </a:defRPr>
            </a:pPr>
            <a:r>
              <a:rPr lang="en-US" sz="9600" b="1">
                <a:solidFill>
                  <a:schemeClr val="tx2">
                    <a:lumMod val="50000"/>
                  </a:schemeClr>
                </a:solidFill>
              </a:rPr>
              <a:t>Miss Penn &amp; </a:t>
            </a:r>
          </a:p>
          <a:p>
            <a:pPr marL="0" lvl="1" indent="0" algn="ctr">
              <a:buNone/>
              <a:defRPr sz="13600" b="1">
                <a:solidFill>
                  <a:schemeClr val="accent4">
                    <a:satOff val="-10109"/>
                    <a:lumOff val="-16901"/>
                  </a:schemeClr>
                </a:solidFill>
              </a:defRPr>
            </a:pPr>
            <a:r>
              <a:rPr lang="en-US" sz="9600" b="1" err="1">
                <a:solidFill>
                  <a:schemeClr val="tx2">
                    <a:lumMod val="50000"/>
                  </a:schemeClr>
                </a:solidFill>
              </a:rPr>
              <a:t>Mrs</a:t>
            </a:r>
            <a:r>
              <a:rPr lang="en-US" sz="9600" b="1">
                <a:solidFill>
                  <a:schemeClr val="tx2">
                    <a:lumMod val="50000"/>
                  </a:schemeClr>
                </a:solidFill>
              </a:rPr>
              <a:t> Whitehall</a:t>
            </a:r>
            <a:endParaRPr lang="en-US" sz="9600" b="1">
              <a:solidFill>
                <a:schemeClr val="tx2">
                  <a:lumMod val="50000"/>
                </a:schemeClr>
              </a:solidFill>
              <a:ea typeface="Calibri"/>
              <a:cs typeface="Calibri"/>
            </a:endParaRPr>
          </a:p>
        </p:txBody>
      </p:sp>
      <p:sp>
        <p:nvSpPr>
          <p:cNvPr id="2" name="TextBox 1">
            <a:extLst>
              <a:ext uri="{FF2B5EF4-FFF2-40B4-BE49-F238E27FC236}">
                <a16:creationId xmlns:a16="http://schemas.microsoft.com/office/drawing/2014/main" id="{D15380DF-B3D7-7322-3ACA-FADAF6DF2919}"/>
              </a:ext>
            </a:extLst>
          </p:cNvPr>
          <p:cNvSpPr txBox="1"/>
          <p:nvPr/>
        </p:nvSpPr>
        <p:spPr>
          <a:xfrm>
            <a:off x="1901743" y="8753230"/>
            <a:ext cx="1146256" cy="14849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6" name="TextBox 5">
            <a:extLst>
              <a:ext uri="{FF2B5EF4-FFF2-40B4-BE49-F238E27FC236}">
                <a16:creationId xmlns:a16="http://schemas.microsoft.com/office/drawing/2014/main" id="{BBAF2CA1-DAB1-1FDF-D9C2-77F9CE70F10E}"/>
              </a:ext>
            </a:extLst>
          </p:cNvPr>
          <p:cNvSpPr txBox="1"/>
          <p:nvPr/>
        </p:nvSpPr>
        <p:spPr>
          <a:xfrm>
            <a:off x="18854278" y="7742229"/>
            <a:ext cx="2645725" cy="23115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pic>
        <p:nvPicPr>
          <p:cNvPr id="7" name="Picture 6">
            <a:extLst>
              <a:ext uri="{FF2B5EF4-FFF2-40B4-BE49-F238E27FC236}">
                <a16:creationId xmlns:a16="http://schemas.microsoft.com/office/drawing/2014/main" id="{6B627CF6-E688-D7A1-66D4-E71B26C8DF32}"/>
              </a:ext>
            </a:extLst>
          </p:cNvPr>
          <p:cNvPicPr>
            <a:picLocks noChangeAspect="1"/>
          </p:cNvPicPr>
          <p:nvPr/>
        </p:nvPicPr>
        <p:blipFill>
          <a:blip r:embed="rId6"/>
          <a:stretch>
            <a:fillRect/>
          </a:stretch>
        </p:blipFill>
        <p:spPr>
          <a:xfrm>
            <a:off x="16671965" y="7170874"/>
            <a:ext cx="6966534" cy="615210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8" name="Rectangle 137">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83998" cy="137147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0" name="Group 139">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8600" y="4770204"/>
            <a:ext cx="1148183" cy="4175592"/>
            <a:chOff x="209668" y="2857422"/>
            <a:chExt cx="463662" cy="2087796"/>
          </a:xfrm>
        </p:grpSpPr>
        <p:sp>
          <p:nvSpPr>
            <p:cNvPr id="141" name="Rectangle 140">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2" name="Straight Connector 141">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4" name="Rectangle 143">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1395340" y="0"/>
            <a:ext cx="2988660" cy="137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9056" y="1263534"/>
            <a:ext cx="22223458" cy="1150480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Welcome to Long Lane Primary School…"/>
          <p:cNvSpPr txBox="1">
            <a:spLocks noGrp="1"/>
          </p:cNvSpPr>
          <p:nvPr>
            <p:ph type="title"/>
          </p:nvPr>
        </p:nvSpPr>
        <p:spPr>
          <a:xfrm>
            <a:off x="2307236" y="2479854"/>
            <a:ext cx="8017172" cy="9361166"/>
          </a:xfrm>
          <a:prstGeom prst="rect">
            <a:avLst/>
          </a:prstGeom>
        </p:spPr>
        <p:txBody>
          <a:bodyPr vert="horz" lIns="91440" tIns="45720" rIns="91440" bIns="45720" rtlCol="0" anchor="ctr">
            <a:normAutofit/>
          </a:bodyPr>
          <a:lstStyle/>
          <a:p>
            <a:pPr defTabSz="914400">
              <a:defRPr sz="7350" spc="73">
                <a:solidFill>
                  <a:srgbClr val="3E382B"/>
                </a:solidFill>
                <a:effectLst>
                  <a:outerShdw blurRad="28575" dist="9525" dir="5400000" rotWithShape="0">
                    <a:srgbClr val="E0DEC7">
                      <a:alpha val="80000"/>
                    </a:srgbClr>
                  </a:outerShdw>
                </a:effectLst>
              </a:defRPr>
            </a:pPr>
            <a:r>
              <a:rPr lang="en-US" sz="4200" b="1" kern="1200">
                <a:solidFill>
                  <a:schemeClr val="tx1"/>
                </a:solidFill>
                <a:latin typeface="+mj-lt"/>
                <a:ea typeface="+mj-ea"/>
                <a:cs typeface="+mj-cs"/>
              </a:rPr>
              <a:t>Welcome to Long Lane Primary School </a:t>
            </a:r>
          </a:p>
          <a:p>
            <a:pPr defTabSz="914400">
              <a:defRPr sz="3750" spc="37">
                <a:solidFill>
                  <a:srgbClr val="000000"/>
                </a:solidFill>
                <a:effectLst>
                  <a:outerShdw blurRad="28575" dist="9525" dir="5400000" rotWithShape="0">
                    <a:srgbClr val="E0DEC7">
                      <a:alpha val="80000"/>
                    </a:srgbClr>
                  </a:outerShdw>
                </a:effectLst>
              </a:defRPr>
            </a:pPr>
            <a:endParaRPr lang="en-US" sz="4200" kern="1200">
              <a:solidFill>
                <a:schemeClr val="tx1"/>
              </a:solidFill>
              <a:latin typeface="+mj-lt"/>
              <a:ea typeface="+mj-ea"/>
              <a:cs typeface="+mj-cs"/>
            </a:endParaRPr>
          </a:p>
          <a:p>
            <a:pPr defTabSz="914400">
              <a:defRPr sz="3750" spc="37">
                <a:solidFill>
                  <a:srgbClr val="000000"/>
                </a:solidFill>
                <a:effectLst>
                  <a:outerShdw blurRad="28575" dist="9525" dir="5400000" rotWithShape="0">
                    <a:srgbClr val="E0DEC7">
                      <a:alpha val="80000"/>
                    </a:srgbClr>
                  </a:outerShdw>
                </a:effectLst>
              </a:defRPr>
            </a:pPr>
            <a:r>
              <a:rPr lang="en-US" sz="4200" kern="1200">
                <a:solidFill>
                  <a:schemeClr val="tx1"/>
                </a:solidFill>
                <a:latin typeface="+mj-lt"/>
                <a:ea typeface="+mj-ea"/>
                <a:cs typeface="+mj-cs"/>
              </a:rPr>
              <a:t>At Long Lane we strive to make the transition into school as supportive as possible.  We believe that working in partnership with parents is vital to fully support each child’s learning and development.   </a:t>
            </a:r>
          </a:p>
          <a:p>
            <a:pPr defTabSz="914400">
              <a:defRPr sz="3750" spc="37">
                <a:solidFill>
                  <a:srgbClr val="000000"/>
                </a:solidFill>
                <a:effectLst>
                  <a:outerShdw blurRad="28575" dist="9525" dir="5400000" rotWithShape="0">
                    <a:srgbClr val="E0DEC7">
                      <a:alpha val="80000"/>
                    </a:srgbClr>
                  </a:outerShdw>
                </a:effectLst>
              </a:defRPr>
            </a:pPr>
            <a:r>
              <a:rPr lang="en-US" sz="4200" kern="1200">
                <a:solidFill>
                  <a:schemeClr val="tx1"/>
                </a:solidFill>
                <a:latin typeface="+mj-lt"/>
                <a:ea typeface="+mj-ea"/>
                <a:cs typeface="+mj-cs"/>
              </a:rPr>
              <a:t>This welcome pack will outline our plans for transition as we prepare for your child to start school in September. It also contains some guidance to help with supporting your child's learning during their first year of school.</a:t>
            </a:r>
          </a:p>
        </p:txBody>
      </p:sp>
      <p:sp>
        <p:nvSpPr>
          <p:cNvPr id="133" name="Getting to know you…"/>
          <p:cNvSpPr txBox="1">
            <a:spLocks noGrp="1"/>
          </p:cNvSpPr>
          <p:nvPr>
            <p:ph type="body" idx="1"/>
          </p:nvPr>
        </p:nvSpPr>
        <p:spPr>
          <a:xfrm>
            <a:off x="11245855" y="1289114"/>
            <a:ext cx="11741264" cy="11447970"/>
          </a:xfrm>
          <a:prstGeom prst="rect">
            <a:avLst/>
          </a:prstGeom>
        </p:spPr>
        <p:txBody>
          <a:bodyPr vert="horz" lIns="91440" tIns="45720" rIns="91440" bIns="45720" rtlCol="0" anchor="ctr">
            <a:normAutofit lnSpcReduction="10000"/>
          </a:bodyPr>
          <a:lstStyle/>
          <a:p>
            <a:pPr marL="0" indent="0" defTabSz="914400">
              <a:spcBef>
                <a:spcPts val="600"/>
              </a:spcBef>
              <a:buSzTx/>
              <a:buNone/>
              <a:defRPr sz="5200" spc="52">
                <a:solidFill>
                  <a:srgbClr val="3E382B"/>
                </a:solidFill>
                <a:effectLst>
                  <a:outerShdw blurRad="30480" dist="10160" dir="5400000" rotWithShape="0">
                    <a:srgbClr val="E0DEC7">
                      <a:alpha val="80000"/>
                    </a:srgbClr>
                  </a:outerShdw>
                </a:effectLst>
                <a:latin typeface="+mn-lt"/>
                <a:ea typeface="+mn-ea"/>
                <a:cs typeface="+mn-cs"/>
                <a:sym typeface="American Typewriter"/>
              </a:defRPr>
            </a:pPr>
            <a:r>
              <a:rPr lang="en-US" sz="3600" b="1" dirty="0"/>
              <a:t>Getting to know you</a:t>
            </a:r>
            <a:r>
              <a:rPr lang="en-US" sz="3200" dirty="0"/>
              <a:t> </a:t>
            </a:r>
            <a:endParaRPr lang="en-US" sz="3200" spc="9" dirty="0">
              <a:ea typeface="Calibri" panose="020F0502020204030204"/>
              <a:cs typeface="Calibri" panose="020F0502020204030204"/>
            </a:endParaRPr>
          </a:p>
          <a:p>
            <a:pPr marL="0" indent="-228600" defTabSz="914400">
              <a:spcBef>
                <a:spcPts val="600"/>
              </a:spcBef>
              <a:buFont typeface="Arial" panose="020B0604020202020204" pitchFamily="34" charset="0"/>
              <a:buChar char="•"/>
              <a:defRPr sz="4000" spc="39">
                <a:solidFill>
                  <a:srgbClr val="3E382B"/>
                </a:solidFill>
                <a:effectLst>
                  <a:outerShdw blurRad="30480" dist="10160" dir="5400000" rotWithShape="0">
                    <a:srgbClr val="E0DEC7">
                      <a:alpha val="80000"/>
                    </a:srgbClr>
                  </a:outerShdw>
                </a:effectLst>
                <a:latin typeface="+mn-lt"/>
                <a:ea typeface="+mn-ea"/>
                <a:cs typeface="+mn-cs"/>
                <a:sym typeface="American Typewriter"/>
              </a:defRPr>
            </a:pPr>
            <a:r>
              <a:rPr lang="en-US" sz="3200" dirty="0"/>
              <a:t>During the </a:t>
            </a:r>
            <a:r>
              <a:rPr lang="en-US" sz="3200" b="1" dirty="0"/>
              <a:t>summer term</a:t>
            </a:r>
            <a:r>
              <a:rPr lang="en-US" sz="3200" dirty="0"/>
              <a:t> we will be contacting pre-schools and nurseries to help us learn more about your child and to arrange to visit your child at their pre-school setting where possible.</a:t>
            </a:r>
            <a:endParaRPr lang="en-US" sz="3200" spc="9">
              <a:ea typeface="Calibri"/>
              <a:cs typeface="Calibri"/>
            </a:endParaRPr>
          </a:p>
          <a:p>
            <a:pPr marL="0" indent="0" defTabSz="914400">
              <a:spcBef>
                <a:spcPts val="600"/>
              </a:spcBef>
              <a:buNone/>
              <a:defRPr sz="4000" spc="39">
                <a:solidFill>
                  <a:srgbClr val="3E382B"/>
                </a:solidFill>
                <a:effectLst>
                  <a:outerShdw blurRad="30480" dist="10160" dir="5400000" rotWithShape="0">
                    <a:srgbClr val="E0DEC7">
                      <a:alpha val="80000"/>
                    </a:srgbClr>
                  </a:outerShdw>
                </a:effectLst>
                <a:latin typeface="+mn-lt"/>
                <a:ea typeface="+mn-ea"/>
                <a:cs typeface="+mn-cs"/>
                <a:sym typeface="American Typewriter"/>
              </a:defRPr>
            </a:pPr>
            <a:endParaRPr lang="en-US" sz="3200" dirty="0">
              <a:ea typeface="Calibri" panose="020F0502020204030204"/>
              <a:cs typeface="Calibri" panose="020F0502020204030204"/>
            </a:endParaRPr>
          </a:p>
          <a:p>
            <a:pPr marL="0" indent="-228600" defTabSz="914400">
              <a:spcBef>
                <a:spcPts val="600"/>
              </a:spcBef>
              <a:buFont typeface="Arial" panose="020B0604020202020204" pitchFamily="34" charset="0"/>
              <a:buChar char="•"/>
              <a:defRPr sz="4000" spc="39">
                <a:solidFill>
                  <a:srgbClr val="3E382B"/>
                </a:solidFill>
                <a:effectLst>
                  <a:outerShdw blurRad="30480" dist="10160" dir="5400000" rotWithShape="0">
                    <a:srgbClr val="E0DEC7">
                      <a:alpha val="80000"/>
                    </a:srgbClr>
                  </a:outerShdw>
                </a:effectLst>
                <a:latin typeface="+mn-lt"/>
                <a:ea typeface="+mn-ea"/>
                <a:cs typeface="+mn-cs"/>
                <a:sym typeface="American Typewriter"/>
              </a:defRPr>
            </a:pPr>
            <a:r>
              <a:rPr lang="en-US" sz="3200" dirty="0"/>
              <a:t>On </a:t>
            </a:r>
            <a:r>
              <a:rPr lang="en-US" sz="3200" b="1" dirty="0"/>
              <a:t>Wednesday 11th June from 6-7pm, </a:t>
            </a:r>
            <a:r>
              <a:rPr lang="en-US" sz="3200" dirty="0"/>
              <a:t>you are invited to a Welcome Evening for parents where you can meet staff and visit the Foundation Stage learning environment. We would ask that children do not come to this event.</a:t>
            </a:r>
            <a:endParaRPr lang="en-US" sz="3200" spc="9">
              <a:ea typeface="Calibri"/>
              <a:cs typeface="Calibri"/>
            </a:endParaRPr>
          </a:p>
          <a:p>
            <a:pPr marL="0" indent="0" defTabSz="914400">
              <a:spcBef>
                <a:spcPts val="600"/>
              </a:spcBef>
              <a:buNone/>
              <a:defRPr sz="4000" spc="39">
                <a:solidFill>
                  <a:srgbClr val="3E382B"/>
                </a:solidFill>
                <a:effectLst>
                  <a:outerShdw blurRad="30480" dist="10160" dir="5400000" rotWithShape="0">
                    <a:srgbClr val="E0DEC7">
                      <a:alpha val="80000"/>
                    </a:srgbClr>
                  </a:outerShdw>
                </a:effectLst>
                <a:latin typeface="+mn-lt"/>
                <a:ea typeface="+mn-ea"/>
                <a:cs typeface="+mn-cs"/>
                <a:sym typeface="American Typewriter"/>
              </a:defRPr>
            </a:pPr>
            <a:endParaRPr lang="en-US" sz="3200" dirty="0">
              <a:ea typeface="Calibri" panose="020F0502020204030204"/>
              <a:cs typeface="Calibri" panose="020F0502020204030204"/>
            </a:endParaRPr>
          </a:p>
          <a:p>
            <a:pPr marL="0" indent="-228600" defTabSz="914400">
              <a:spcBef>
                <a:spcPts val="600"/>
              </a:spcBef>
              <a:buFont typeface="Arial" panose="020B0604020202020204" pitchFamily="34" charset="0"/>
              <a:buChar char="•"/>
              <a:defRPr sz="4000" spc="39">
                <a:solidFill>
                  <a:srgbClr val="3E382B"/>
                </a:solidFill>
                <a:effectLst>
                  <a:outerShdw blurRad="30480" dist="10160" dir="5400000" rotWithShape="0">
                    <a:srgbClr val="E0DEC7">
                      <a:alpha val="80000"/>
                    </a:srgbClr>
                  </a:outerShdw>
                </a:effectLst>
                <a:latin typeface="+mn-lt"/>
                <a:ea typeface="+mn-ea"/>
                <a:cs typeface="+mn-cs"/>
                <a:sym typeface="American Typewriter"/>
              </a:defRPr>
            </a:pPr>
            <a:r>
              <a:rPr lang="en-US" sz="3200" dirty="0"/>
              <a:t>On the morning of </a:t>
            </a:r>
            <a:r>
              <a:rPr lang="en-US" sz="3200" b="1" dirty="0"/>
              <a:t>Wednesday 23rd July, </a:t>
            </a:r>
            <a:r>
              <a:rPr lang="en-US" sz="3200" dirty="0"/>
              <a:t>we would like to invite your child to one of two 'stay and play' sessions so that they may become more familiar  with the setting environment and some of the class routines. Timings for these are </a:t>
            </a:r>
            <a:r>
              <a:rPr lang="en-US" sz="3200" b="1" dirty="0"/>
              <a:t>9-10am and 10.30-11.30am.</a:t>
            </a:r>
            <a:endParaRPr lang="en-US" sz="3200" b="1" spc="9">
              <a:ea typeface="Calibri"/>
              <a:cs typeface="Calibri"/>
            </a:endParaRPr>
          </a:p>
          <a:p>
            <a:pPr marL="0" indent="0" defTabSz="914400">
              <a:spcBef>
                <a:spcPts val="600"/>
              </a:spcBef>
              <a:buNone/>
              <a:defRPr sz="4000" spc="39">
                <a:solidFill>
                  <a:srgbClr val="3E382B"/>
                </a:solidFill>
                <a:effectLst>
                  <a:outerShdw blurRad="30480" dist="10160" dir="5400000" rotWithShape="0">
                    <a:srgbClr val="E0DEC7">
                      <a:alpha val="80000"/>
                    </a:srgbClr>
                  </a:outerShdw>
                </a:effectLst>
                <a:latin typeface="+mn-lt"/>
                <a:ea typeface="+mn-ea"/>
                <a:cs typeface="+mn-cs"/>
                <a:sym typeface="American Typewriter"/>
              </a:defRPr>
            </a:pPr>
            <a:endParaRPr lang="en-US" sz="3200" b="1" dirty="0">
              <a:ea typeface="Calibri" panose="020F0502020204030204"/>
              <a:cs typeface="Calibri" panose="020F0502020204030204"/>
            </a:endParaRPr>
          </a:p>
          <a:p>
            <a:pPr marL="0" indent="-228600" defTabSz="914400">
              <a:spcBef>
                <a:spcPts val="600"/>
              </a:spcBef>
              <a:buFont typeface="Arial" panose="020B0604020202020204" pitchFamily="34" charset="0"/>
              <a:buChar char="•"/>
              <a:defRPr sz="4000" spc="39">
                <a:solidFill>
                  <a:srgbClr val="3E382B"/>
                </a:solidFill>
                <a:effectLst>
                  <a:outerShdw blurRad="30480" dist="10160" dir="5400000" rotWithShape="0">
                    <a:srgbClr val="E0DEC7">
                      <a:alpha val="80000"/>
                    </a:srgbClr>
                  </a:outerShdw>
                </a:effectLst>
                <a:latin typeface="+mn-lt"/>
                <a:ea typeface="+mn-ea"/>
                <a:cs typeface="+mn-cs"/>
                <a:sym typeface="American Typewriter"/>
              </a:defRPr>
            </a:pPr>
            <a:r>
              <a:rPr lang="en-US" sz="3200" dirty="0"/>
              <a:t>On </a:t>
            </a:r>
            <a:r>
              <a:rPr lang="en-US" sz="3200" b="1" dirty="0"/>
              <a:t>Thursday 4th or Friday 5th September, </a:t>
            </a:r>
            <a:r>
              <a:rPr lang="en-US" sz="3200" dirty="0"/>
              <a:t>you and your child will be invited to visit the setting, to explore together and have a 15 minute meeting with Miss Penn.  We  will arrange appointments for this during the Welcome Evening. Home visits will be offered to families new to the school during the first days of term and can be booked at the Welcome Evening. </a:t>
            </a:r>
            <a:endParaRPr lang="en-US" sz="3200" spc="39" dirty="0">
              <a:ea typeface="Calibri"/>
              <a:cs typeface="Calibri"/>
            </a:endParaRPr>
          </a:p>
          <a:p>
            <a:pPr marL="0" indent="0" defTabSz="914400">
              <a:spcBef>
                <a:spcPts val="600"/>
              </a:spcBef>
              <a:buNone/>
              <a:defRPr sz="4000" spc="39">
                <a:solidFill>
                  <a:srgbClr val="3E382B"/>
                </a:solidFill>
                <a:effectLst>
                  <a:outerShdw blurRad="30480" dist="10160" dir="5400000" rotWithShape="0">
                    <a:srgbClr val="E0DEC7">
                      <a:alpha val="80000"/>
                    </a:srgbClr>
                  </a:outerShdw>
                </a:effectLst>
                <a:latin typeface="+mn-lt"/>
                <a:ea typeface="+mn-ea"/>
                <a:cs typeface="+mn-cs"/>
                <a:sym typeface="American Typewriter"/>
              </a:defRPr>
            </a:pPr>
            <a:endParaRPr lang="en-US" sz="3200" dirty="0">
              <a:ea typeface="Calibri" panose="020F0502020204030204"/>
              <a:cs typeface="Calibri" panose="020F0502020204030204"/>
            </a:endParaRPr>
          </a:p>
          <a:p>
            <a:pPr marL="0" indent="-228600" defTabSz="914400">
              <a:spcBef>
                <a:spcPts val="600"/>
              </a:spcBef>
              <a:buFont typeface="Arial" panose="020B0604020202020204" pitchFamily="34" charset="0"/>
              <a:buChar char="•"/>
              <a:defRPr sz="4000" spc="39">
                <a:solidFill>
                  <a:srgbClr val="3E382B"/>
                </a:solidFill>
                <a:effectLst>
                  <a:outerShdw blurRad="30480" dist="10160" dir="5400000" rotWithShape="0">
                    <a:srgbClr val="E0DEC7">
                      <a:alpha val="80000"/>
                    </a:srgbClr>
                  </a:outerShdw>
                </a:effectLst>
                <a:latin typeface="+mn-lt"/>
                <a:ea typeface="+mn-ea"/>
                <a:cs typeface="+mn-cs"/>
                <a:sym typeface="American Typewriter"/>
              </a:defRPr>
            </a:pPr>
            <a:r>
              <a:rPr lang="en-US" sz="3200" dirty="0"/>
              <a:t>We will provide you with a ‘Day in Rainbow </a:t>
            </a:r>
            <a:r>
              <a:rPr lang="en-US" sz="3200" dirty="0" err="1"/>
              <a:t>Class’</a:t>
            </a:r>
            <a:r>
              <a:rPr lang="en-US" sz="3200" dirty="0"/>
              <a:t> pack to use with your child, which will help to </a:t>
            </a:r>
            <a:r>
              <a:rPr lang="en-US" sz="3200" dirty="0" err="1"/>
              <a:t>familiarise</a:t>
            </a:r>
            <a:r>
              <a:rPr lang="en-US" sz="3200" dirty="0"/>
              <a:t> them with their new school.  </a:t>
            </a:r>
            <a:endParaRPr lang="en-US" sz="3200" dirty="0">
              <a:ea typeface="Calibri"/>
              <a:cs typeface="Calibri"/>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useBgFill="1">
        <p:nvSpPr>
          <p:cNvPr id="143" name="Rectangle 142">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84000" cy="137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0" y="0"/>
            <a:ext cx="24383390" cy="13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Starting school"/>
          <p:cNvSpPr txBox="1">
            <a:spLocks noGrp="1"/>
          </p:cNvSpPr>
          <p:nvPr>
            <p:ph type="title"/>
          </p:nvPr>
        </p:nvSpPr>
        <p:spPr>
          <a:xfrm>
            <a:off x="676644" y="407387"/>
            <a:ext cx="13339511" cy="1370122"/>
          </a:xfrm>
          <a:prstGeom prst="rect">
            <a:avLst/>
          </a:prstGeom>
        </p:spPr>
        <p:txBody>
          <a:bodyPr vert="horz" lIns="91440" tIns="45720" rIns="91440" bIns="45720" rtlCol="0" anchor="ctr">
            <a:normAutofit/>
          </a:bodyPr>
          <a:lstStyle>
            <a:lvl1pPr>
              <a:lnSpc>
                <a:spcPct val="80000"/>
              </a:lnSpc>
              <a:defRPr>
                <a:solidFill>
                  <a:srgbClr val="3E382B"/>
                </a:solidFill>
                <a:effectLst>
                  <a:outerShdw blurRad="38100" dist="12700" dir="5400000" rotWithShape="0">
                    <a:srgbClr val="E0DEC7">
                      <a:alpha val="80000"/>
                    </a:srgbClr>
                  </a:outerShdw>
                </a:effectLst>
              </a:defRPr>
            </a:lvl1pPr>
          </a:lstStyle>
          <a:p>
            <a:pPr defTabSz="914400">
              <a:lnSpc>
                <a:spcPct val="90000"/>
              </a:lnSpc>
            </a:pPr>
            <a:r>
              <a:rPr lang="en-US" sz="7200" b="1" kern="1200">
                <a:solidFill>
                  <a:schemeClr val="tx2"/>
                </a:solidFill>
                <a:latin typeface="+mj-lt"/>
                <a:ea typeface="+mj-ea"/>
                <a:cs typeface="+mj-cs"/>
              </a:rPr>
              <a:t>Starting school- dates and times</a:t>
            </a:r>
          </a:p>
        </p:txBody>
      </p:sp>
      <p:sp>
        <p:nvSpPr>
          <p:cNvPr id="136" name="Children will start school in small groups during the first 2-3 weeks of the autumn term.  We will advise you of timings for the school day during this transition period in a separate letter. We appreciate that this phased start can be inconvenient for s"/>
          <p:cNvSpPr txBox="1">
            <a:spLocks noGrp="1"/>
          </p:cNvSpPr>
          <p:nvPr>
            <p:ph type="body" idx="1"/>
          </p:nvPr>
        </p:nvSpPr>
        <p:spPr>
          <a:xfrm>
            <a:off x="641426" y="1559093"/>
            <a:ext cx="12138237" cy="11804740"/>
          </a:xfrm>
          <a:prstGeom prst="rect">
            <a:avLst/>
          </a:prstGeom>
        </p:spPr>
        <p:txBody>
          <a:bodyPr vert="horz" lIns="91440" tIns="45720" rIns="91440" bIns="45720" rtlCol="0" anchor="ctr">
            <a:noAutofit/>
          </a:bodyPr>
          <a:lstStyle/>
          <a:p>
            <a:pPr marL="0" indent="0" defTabSz="914400">
              <a:spcBef>
                <a:spcPts val="700"/>
              </a:spcBef>
              <a:buNone/>
              <a:defRPr sz="4900" spc="48">
                <a:solidFill>
                  <a:srgbClr val="3E382B"/>
                </a:solidFill>
                <a:effectLst>
                  <a:outerShdw blurRad="37338" dist="12446" dir="5400000" rotWithShape="0">
                    <a:srgbClr val="E0DEC7">
                      <a:alpha val="80000"/>
                    </a:srgbClr>
                  </a:outerShdw>
                </a:effectLst>
                <a:latin typeface="+mn-lt"/>
                <a:ea typeface="+mn-ea"/>
                <a:cs typeface="+mn-cs"/>
                <a:sym typeface="American Typewriter"/>
              </a:defRPr>
            </a:pPr>
            <a:r>
              <a:rPr lang="en-US" sz="3400" dirty="0">
                <a:solidFill>
                  <a:schemeClr val="tx2"/>
                </a:solidFill>
              </a:rPr>
              <a:t>All children will start school on </a:t>
            </a:r>
            <a:r>
              <a:rPr lang="en-US" sz="3400" b="1" dirty="0">
                <a:solidFill>
                  <a:schemeClr val="tx2"/>
                </a:solidFill>
              </a:rPr>
              <a:t>Monday 8th September</a:t>
            </a:r>
            <a:r>
              <a:rPr lang="en-US" sz="3400" dirty="0">
                <a:solidFill>
                  <a:schemeClr val="tx2"/>
                </a:solidFill>
              </a:rPr>
              <a:t>. </a:t>
            </a:r>
            <a:endParaRPr lang="en-US" sz="3400" spc="11">
              <a:solidFill>
                <a:schemeClr val="tx2"/>
              </a:solidFill>
              <a:ea typeface="Calibri" panose="020F0502020204030204"/>
              <a:cs typeface="Calibri" panose="020F0502020204030204"/>
            </a:endParaRPr>
          </a:p>
          <a:p>
            <a:pPr marL="0" indent="0" defTabSz="914400">
              <a:spcBef>
                <a:spcPts val="700"/>
              </a:spcBef>
              <a:buNone/>
              <a:defRPr sz="4900" spc="48">
                <a:solidFill>
                  <a:srgbClr val="3E382B"/>
                </a:solidFill>
                <a:effectLst>
                  <a:outerShdw blurRad="37338" dist="12446" dir="5400000" rotWithShape="0">
                    <a:srgbClr val="E0DEC7">
                      <a:alpha val="80000"/>
                    </a:srgbClr>
                  </a:outerShdw>
                </a:effectLst>
                <a:latin typeface="+mn-lt"/>
                <a:ea typeface="+mn-ea"/>
                <a:cs typeface="+mn-cs"/>
                <a:sym typeface="American Typewriter"/>
              </a:defRPr>
            </a:pPr>
            <a:r>
              <a:rPr lang="en-US" sz="3400" dirty="0">
                <a:solidFill>
                  <a:schemeClr val="tx2"/>
                </a:solidFill>
              </a:rPr>
              <a:t>Initially the school day will be shorter, finishing at 1:20pm for the first 2 weeks. This will enable classroom staff to support your child during their lunchbreaks. For the first 3 days, starting times will be staggered to allow children to come into school and put their things away without it being too busy. We will allocate you a start time of 8.45, 9.00 or 9.15am. We appreciate that this phased start can be inconvenient for some working parents, but we are sure that you will understand the benefits of a positive transition process at this important time.  </a:t>
            </a:r>
            <a:endParaRPr lang="en-US" sz="3400" spc="11">
              <a:solidFill>
                <a:schemeClr val="tx2"/>
              </a:solidFill>
              <a:ea typeface="Calibri"/>
              <a:cs typeface="Calibri"/>
            </a:endParaRPr>
          </a:p>
          <a:p>
            <a:pPr marL="0" indent="0" defTabSz="914400">
              <a:spcBef>
                <a:spcPts val="700"/>
              </a:spcBef>
              <a:buNone/>
              <a:defRPr sz="4900" spc="48">
                <a:solidFill>
                  <a:srgbClr val="3E382B"/>
                </a:solidFill>
                <a:effectLst>
                  <a:outerShdw blurRad="37338" dist="12446" dir="5400000" rotWithShape="0">
                    <a:srgbClr val="E0DEC7">
                      <a:alpha val="80000"/>
                    </a:srgbClr>
                  </a:outerShdw>
                </a:effectLst>
                <a:latin typeface="+mn-lt"/>
                <a:ea typeface="+mn-ea"/>
                <a:cs typeface="+mn-cs"/>
                <a:sym typeface="American Typewriter"/>
              </a:defRPr>
            </a:pPr>
            <a:r>
              <a:rPr lang="en-US" sz="3400" dirty="0">
                <a:solidFill>
                  <a:schemeClr val="tx2"/>
                </a:solidFill>
              </a:rPr>
              <a:t>For some children, it is more suitable to start school part-time and build up to full time attendance over a longer period. This may be the case for a child who has not already attended a pre-school setting on a full-time basis, has a medical need meaning that they would benefit from a shorter school day, or is not thought to be ‘school ready’, for example, able to use the toilet by themselves. The class teacher will discuss this with parents on an individual basis.</a:t>
            </a:r>
            <a:endParaRPr lang="en-US" sz="3400" dirty="0">
              <a:solidFill>
                <a:schemeClr val="tx2"/>
              </a:solidFill>
              <a:ea typeface="Calibri"/>
              <a:cs typeface="Calibri"/>
            </a:endParaRPr>
          </a:p>
          <a:p>
            <a:pPr marL="0" indent="0" defTabSz="914400">
              <a:spcBef>
                <a:spcPts val="700"/>
              </a:spcBef>
              <a:buNone/>
              <a:defRPr sz="4900" spc="48">
                <a:solidFill>
                  <a:srgbClr val="3E382B"/>
                </a:solidFill>
                <a:effectLst>
                  <a:outerShdw blurRad="37338" dist="12446" dir="5400000" rotWithShape="0">
                    <a:srgbClr val="E0DEC7">
                      <a:alpha val="80000"/>
                    </a:srgbClr>
                  </a:outerShdw>
                </a:effectLst>
                <a:latin typeface="+mn-lt"/>
                <a:ea typeface="+mn-ea"/>
                <a:cs typeface="+mn-cs"/>
                <a:sym typeface="American Typewriter"/>
              </a:defRPr>
            </a:pPr>
            <a:endParaRPr lang="en-US" sz="3400" dirty="0">
              <a:solidFill>
                <a:schemeClr val="tx2"/>
              </a:solidFill>
              <a:ea typeface="Calibri"/>
              <a:cs typeface="Calibri"/>
            </a:endParaRPr>
          </a:p>
          <a:p>
            <a:pPr marL="0" indent="-228600" defTabSz="914400">
              <a:spcBef>
                <a:spcPts val="700"/>
              </a:spcBef>
              <a:buFont typeface="Arial" panose="020B0604020202020204" pitchFamily="34" charset="0"/>
              <a:buChar char="•"/>
              <a:defRPr sz="4900" spc="48">
                <a:solidFill>
                  <a:srgbClr val="3E382B"/>
                </a:solidFill>
                <a:effectLst>
                  <a:outerShdw blurRad="37338" dist="12446" dir="5400000" rotWithShape="0">
                    <a:srgbClr val="E0DEC7">
                      <a:alpha val="80000"/>
                    </a:srgbClr>
                  </a:outerShdw>
                </a:effectLst>
                <a:latin typeface="+mn-lt"/>
                <a:ea typeface="+mn-ea"/>
                <a:cs typeface="+mn-cs"/>
                <a:sym typeface="American Typewriter"/>
              </a:defRPr>
            </a:pPr>
            <a:r>
              <a:rPr lang="en-US" sz="3400" dirty="0">
                <a:solidFill>
                  <a:schemeClr val="tx2"/>
                </a:solidFill>
                <a:hlinkClick r:id="rId2">
                  <a:extLst>
                    <a:ext uri="{A12FA001-AC4F-418D-AE19-62706E023703}">
                      <ahyp:hlinkClr xmlns:ahyp="http://schemas.microsoft.com/office/drawing/2018/hyperlinkcolor" val="tx"/>
                    </a:ext>
                  </a:extLst>
                </a:hlinkClick>
              </a:rPr>
              <a:t>https://cypf.berkshirehealthcare.nhs.uk/health-and-development/independence-and-school-readiness/</a:t>
            </a:r>
            <a:endParaRPr lang="en-US" sz="3400" dirty="0">
              <a:solidFill>
                <a:schemeClr val="tx2"/>
              </a:solidFill>
              <a:ea typeface="Calibri"/>
              <a:cs typeface="Calibri"/>
            </a:endParaRPr>
          </a:p>
          <a:p>
            <a:pPr marL="0" indent="-228600" defTabSz="914400">
              <a:spcBef>
                <a:spcPts val="700"/>
              </a:spcBef>
              <a:buSzTx/>
              <a:buFont typeface="Arial" panose="020B0604020202020204" pitchFamily="34" charset="0"/>
              <a:buChar char="•"/>
              <a:defRPr sz="4900" spc="48">
                <a:solidFill>
                  <a:srgbClr val="3E382B"/>
                </a:solidFill>
                <a:effectLst>
                  <a:outerShdw blurRad="37338" dist="12446" dir="5400000" rotWithShape="0">
                    <a:srgbClr val="E0DEC7">
                      <a:alpha val="80000"/>
                    </a:srgbClr>
                  </a:outerShdw>
                </a:effectLst>
                <a:latin typeface="+mn-lt"/>
                <a:ea typeface="+mn-ea"/>
                <a:cs typeface="+mn-cs"/>
                <a:sym typeface="American Typewriter"/>
              </a:defRPr>
            </a:pPr>
            <a:r>
              <a:rPr lang="en-US" sz="3400" u="sng" dirty="0">
                <a:solidFill>
                  <a:schemeClr val="tx2"/>
                </a:solidFill>
                <a:hlinkClick r:id="rId3">
                  <a:extLst>
                    <a:ext uri="{A12FA001-AC4F-418D-AE19-62706E023703}">
                      <ahyp:hlinkClr xmlns:ahyp="http://schemas.microsoft.com/office/drawing/2018/hyperlinkcolor" val="tx"/>
                    </a:ext>
                  </a:extLst>
                </a:hlinkClick>
              </a:rPr>
              <a:t>https://www.longlane.w-berks.sch.uk/index.php/starting-school</a:t>
            </a:r>
            <a:endParaRPr lang="en-US" sz="3400" u="sng" dirty="0">
              <a:solidFill>
                <a:schemeClr val="tx2"/>
              </a:solidFill>
            </a:endParaRPr>
          </a:p>
        </p:txBody>
      </p:sp>
      <p:grpSp>
        <p:nvGrpSpPr>
          <p:cNvPr id="147" name="Group 146">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739794" y="0"/>
            <a:ext cx="11644206" cy="13370534"/>
            <a:chOff x="6357228" y="0"/>
            <a:chExt cx="5822103" cy="6685267"/>
          </a:xfrm>
        </p:grpSpPr>
        <p:sp>
          <p:nvSpPr>
            <p:cNvPr id="148" name="Freeform: Shape 147">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0" name="Graphic 139" descr="Schoolhouse">
            <a:extLst>
              <a:ext uri="{FF2B5EF4-FFF2-40B4-BE49-F238E27FC236}">
                <a16:creationId xmlns:a16="http://schemas.microsoft.com/office/drawing/2014/main" id="{01E7A577-5DA7-B985-B6CA-2F13FCEACB1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243452" y="3258178"/>
            <a:ext cx="7240042" cy="7240042"/>
          </a:xfrm>
          <a:prstGeom prst="rect">
            <a:avLst/>
          </a:prstGeom>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5" name="Group 144">
            <a:extLst>
              <a:ext uri="{FF2B5EF4-FFF2-40B4-BE49-F238E27FC236}">
                <a16:creationId xmlns:a16="http://schemas.microsoft.com/office/drawing/2014/main" id="{7024687B-3153-123C-0A8C-D7D007FAF1B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59536"/>
            <a:ext cx="24404350" cy="3038712"/>
            <a:chOff x="-1" y="-29768"/>
            <a:chExt cx="12202175" cy="1519356"/>
          </a:xfrm>
        </p:grpSpPr>
        <p:sp>
          <p:nvSpPr>
            <p:cNvPr id="146" name="Rectangle 145">
              <a:extLst>
                <a:ext uri="{FF2B5EF4-FFF2-40B4-BE49-F238E27FC236}">
                  <a16:creationId xmlns:a16="http://schemas.microsoft.com/office/drawing/2014/main" id="{8D6305F5-7509-0BF5-12D3-30451FCD73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a:extLst>
                <a:ext uri="{FF2B5EF4-FFF2-40B4-BE49-F238E27FC236}">
                  <a16:creationId xmlns:a16="http://schemas.microsoft.com/office/drawing/2014/main" id="{471C5C7A-6D55-5B27-646E-39C962693C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8917093" y="-1801610"/>
              <a:ext cx="1507122" cy="5063040"/>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F3B3B1F4-948C-963C-E6EA-60CF7FBFA2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3100712" y="-3130481"/>
              <a:ext cx="1519356" cy="7720782"/>
            </a:xfrm>
            <a:prstGeom prst="rect">
              <a:avLst/>
            </a:prstGeom>
            <a:gradFill>
              <a:gsLst>
                <a:gs pos="29000">
                  <a:schemeClr val="accent5">
                    <a:lumMod val="60000"/>
                    <a:lumOff val="40000"/>
                    <a:alpha val="0"/>
                  </a:schemeClr>
                </a:gs>
                <a:gs pos="100000">
                  <a:schemeClr val="accent5">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8" name="Daily Routines"/>
          <p:cNvSpPr txBox="1">
            <a:spLocks noGrp="1"/>
          </p:cNvSpPr>
          <p:nvPr>
            <p:ph type="title"/>
          </p:nvPr>
        </p:nvSpPr>
        <p:spPr>
          <a:xfrm>
            <a:off x="1753382" y="603686"/>
            <a:ext cx="20954218" cy="907470"/>
          </a:xfrm>
          <a:prstGeom prst="rect">
            <a:avLst/>
          </a:prstGeom>
        </p:spPr>
        <p:txBody>
          <a:bodyPr vert="horz" lIns="91440" tIns="45720" rIns="91440" bIns="45720" rtlCol="0" anchor="ctr">
            <a:normAutofit fontScale="90000"/>
          </a:bodyPr>
          <a:lstStyle>
            <a:lvl1pPr>
              <a:lnSpc>
                <a:spcPct val="80000"/>
              </a:lnSpc>
              <a:defRPr>
                <a:solidFill>
                  <a:srgbClr val="3E382B"/>
                </a:solidFill>
                <a:effectLst>
                  <a:outerShdw blurRad="38100" dist="12700" dir="5400000" rotWithShape="0">
                    <a:srgbClr val="E0DEC7">
                      <a:alpha val="80000"/>
                    </a:srgbClr>
                  </a:outerShdw>
                </a:effectLst>
              </a:defRPr>
            </a:lvl1pPr>
          </a:lstStyle>
          <a:p>
            <a:pPr defTabSz="914400">
              <a:lnSpc>
                <a:spcPct val="90000"/>
              </a:lnSpc>
            </a:pPr>
            <a:r>
              <a:rPr lang="en-US" sz="6400" b="1" kern="1200">
                <a:solidFill>
                  <a:srgbClr val="FFFFFF"/>
                </a:solidFill>
                <a:latin typeface="+mj-lt"/>
                <a:ea typeface="+mj-ea"/>
                <a:cs typeface="+mj-cs"/>
              </a:rPr>
              <a:t>Daily Routines – dropping off and picking up</a:t>
            </a:r>
          </a:p>
        </p:txBody>
      </p:sp>
      <p:sp>
        <p:nvSpPr>
          <p:cNvPr id="139" name="Children are brought to the Rainbow Class entrance via the main gate and through the playground.…"/>
          <p:cNvSpPr txBox="1">
            <a:spLocks noGrp="1"/>
          </p:cNvSpPr>
          <p:nvPr>
            <p:ph type="body" idx="1"/>
          </p:nvPr>
        </p:nvSpPr>
        <p:spPr>
          <a:xfrm>
            <a:off x="252241" y="3938667"/>
            <a:ext cx="23511020" cy="9763853"/>
          </a:xfrm>
          <a:prstGeom prst="rect">
            <a:avLst/>
          </a:prstGeom>
        </p:spPr>
        <p:txBody>
          <a:bodyPr vert="horz" lIns="91440" tIns="45720" rIns="91440" bIns="45720" rtlCol="0" anchor="t">
            <a:normAutofit/>
          </a:bodyPr>
          <a:lstStyle/>
          <a:p>
            <a:pPr marL="385445" indent="-228600" defTabSz="914400">
              <a:spcBef>
                <a:spcPts val="400"/>
              </a:spcBef>
              <a:buFont typeface="Arial" panose="020B0604020202020204" pitchFamily="34" charset="0"/>
              <a:buChar char="•"/>
              <a:defRPr sz="3100" spc="31">
                <a:solidFill>
                  <a:srgbClr val="3E382B"/>
                </a:solidFill>
                <a:effectLst>
                  <a:outerShdw blurRad="23622" dist="7874" dir="5400000" rotWithShape="0">
                    <a:srgbClr val="E0DEC7">
                      <a:alpha val="80000"/>
                    </a:srgbClr>
                  </a:outerShdw>
                </a:effectLst>
                <a:latin typeface="+mn-lt"/>
                <a:ea typeface="+mn-ea"/>
                <a:cs typeface="+mn-cs"/>
                <a:sym typeface="American Typewriter"/>
              </a:defRPr>
            </a:pPr>
            <a:r>
              <a:rPr lang="en-US" sz="3200" dirty="0"/>
              <a:t>Please bring your child to the Rainbow Class entrance via the main gate and through the playground.  </a:t>
            </a:r>
            <a:endParaRPr lang="en-US" sz="3200">
              <a:ea typeface="Calibri"/>
              <a:cs typeface="Calibri"/>
            </a:endParaRPr>
          </a:p>
          <a:p>
            <a:pPr marL="385445" indent="-228600" defTabSz="914400">
              <a:spcBef>
                <a:spcPts val="400"/>
              </a:spcBef>
              <a:buFont typeface="Arial" panose="020B0604020202020204" pitchFamily="34" charset="0"/>
              <a:buChar char="•"/>
              <a:defRPr sz="3100" spc="31">
                <a:solidFill>
                  <a:srgbClr val="3E382B"/>
                </a:solidFill>
                <a:effectLst>
                  <a:outerShdw blurRad="23622" dist="7874" dir="5400000" rotWithShape="0">
                    <a:srgbClr val="E0DEC7">
                      <a:alpha val="80000"/>
                    </a:srgbClr>
                  </a:outerShdw>
                </a:effectLst>
                <a:latin typeface="+mn-lt"/>
                <a:ea typeface="+mn-ea"/>
                <a:cs typeface="+mn-cs"/>
                <a:sym typeface="American Typewriter"/>
              </a:defRPr>
            </a:pPr>
            <a:r>
              <a:rPr lang="en-US" sz="3200" dirty="0"/>
              <a:t>After an initial settling period, we ask that adults please wait at the bottom of the ramp and encourage your child to come in to class independently.  Classroom staff will be available to help them in and to put their things away. </a:t>
            </a:r>
            <a:endParaRPr lang="en-US" sz="3200">
              <a:ea typeface="Calibri"/>
              <a:cs typeface="Calibri"/>
            </a:endParaRPr>
          </a:p>
          <a:p>
            <a:pPr marL="385445" indent="-228600" defTabSz="914400">
              <a:spcBef>
                <a:spcPts val="400"/>
              </a:spcBef>
              <a:buFont typeface="Arial" panose="020B0604020202020204" pitchFamily="34" charset="0"/>
              <a:buChar char="•"/>
              <a:defRPr sz="3100" spc="31">
                <a:solidFill>
                  <a:srgbClr val="3E382B"/>
                </a:solidFill>
                <a:effectLst>
                  <a:outerShdw blurRad="23622" dist="7874" dir="5400000" rotWithShape="0">
                    <a:srgbClr val="E0DEC7">
                      <a:alpha val="80000"/>
                    </a:srgbClr>
                  </a:outerShdw>
                </a:effectLst>
                <a:latin typeface="+mn-lt"/>
                <a:ea typeface="+mn-ea"/>
                <a:cs typeface="+mn-cs"/>
                <a:sym typeface="American Typewriter"/>
              </a:defRPr>
            </a:pPr>
            <a:r>
              <a:rPr lang="en-US" sz="3200" dirty="0"/>
              <a:t>Once the transition period has finished and children are attending for full days, children come in to school from 8.45am when the door is opened. </a:t>
            </a:r>
            <a:r>
              <a:rPr lang="en-US" sz="3200" b="1" dirty="0"/>
              <a:t>The school day starts at 8.55am</a:t>
            </a:r>
            <a:r>
              <a:rPr lang="en-US" sz="3200" dirty="0"/>
              <a:t> and children should be in by this time. </a:t>
            </a:r>
            <a:r>
              <a:rPr lang="en-US" sz="3200" b="1" dirty="0"/>
              <a:t>School finishes at 3.15pm.</a:t>
            </a:r>
            <a:r>
              <a:rPr lang="en-US" sz="3200" dirty="0"/>
              <a:t>  . Children are collected from the classroom at the end of the school day. </a:t>
            </a:r>
            <a:r>
              <a:rPr lang="en-US" sz="3200" b="1" dirty="0"/>
              <a:t>Please wait at the bottom of the ramp to collect your child.</a:t>
            </a:r>
            <a:endParaRPr lang="en-US" sz="3200" b="1">
              <a:ea typeface="Calibri"/>
              <a:cs typeface="Calibri"/>
            </a:endParaRPr>
          </a:p>
          <a:p>
            <a:pPr marL="385445" indent="-228600" defTabSz="914400">
              <a:spcBef>
                <a:spcPts val="400"/>
              </a:spcBef>
              <a:buFont typeface="Arial" panose="020B0604020202020204" pitchFamily="34" charset="0"/>
              <a:buChar char="•"/>
              <a:defRPr sz="3100" spc="31">
                <a:solidFill>
                  <a:srgbClr val="3E382B"/>
                </a:solidFill>
                <a:effectLst>
                  <a:outerShdw blurRad="23622" dist="7874" dir="5400000" rotWithShape="0">
                    <a:srgbClr val="E0DEC7">
                      <a:alpha val="80000"/>
                    </a:srgbClr>
                  </a:outerShdw>
                </a:effectLst>
                <a:latin typeface="+mn-lt"/>
                <a:ea typeface="+mn-ea"/>
                <a:cs typeface="+mn-cs"/>
                <a:sym typeface="American Typewriter"/>
              </a:defRPr>
            </a:pPr>
            <a:r>
              <a:rPr lang="en-US" sz="3200" dirty="0"/>
              <a:t>If someone new is collecting your child from school, please tell the teacher in the morning or contact the office. </a:t>
            </a:r>
            <a:endParaRPr lang="en-US" sz="3200">
              <a:ea typeface="Calibri"/>
              <a:cs typeface="Calibri"/>
            </a:endParaRPr>
          </a:p>
          <a:p>
            <a:pPr marL="385445" indent="-228600" defTabSz="914400">
              <a:spcBef>
                <a:spcPts val="400"/>
              </a:spcBef>
              <a:buFont typeface="Arial" panose="020B0604020202020204" pitchFamily="34" charset="0"/>
              <a:buChar char="•"/>
              <a:defRPr sz="3100" spc="31">
                <a:solidFill>
                  <a:srgbClr val="3E382B"/>
                </a:solidFill>
                <a:effectLst>
                  <a:outerShdw blurRad="23622" dist="7874" dir="5400000" rotWithShape="0">
                    <a:srgbClr val="E0DEC7">
                      <a:alpha val="80000"/>
                    </a:srgbClr>
                  </a:outerShdw>
                </a:effectLst>
                <a:latin typeface="+mn-lt"/>
                <a:ea typeface="+mn-ea"/>
                <a:cs typeface="+mn-cs"/>
                <a:sym typeface="American Typewriter"/>
              </a:defRPr>
            </a:pPr>
            <a:r>
              <a:rPr lang="en-US" sz="3200" dirty="0"/>
              <a:t>We are very keen to learn about important events in your child’s life and it is important to discuss any concerns or issues which may affect your child. Short messages may be passed on in the morning, longer messages or enquiries can be sent by email to the school office at </a:t>
            </a:r>
            <a:r>
              <a:rPr lang="en-US" sz="3200" dirty="0">
                <a:hlinkClick r:id="rId2"/>
              </a:rPr>
              <a:t>loffice@longlane.w-berks.sch.uk</a:t>
            </a:r>
            <a:r>
              <a:rPr lang="en-US" sz="3200" dirty="0"/>
              <a:t>   Urgent messages during the school day should be by telephone to the school office (0118 942 7187).  </a:t>
            </a:r>
            <a:endParaRPr lang="en-US" sz="3200">
              <a:ea typeface="Calibri"/>
              <a:cs typeface="Calibri"/>
            </a:endParaRPr>
          </a:p>
          <a:p>
            <a:pPr marL="385445" indent="-228600" defTabSz="914400">
              <a:spcBef>
                <a:spcPts val="400"/>
              </a:spcBef>
              <a:buFont typeface="Arial" panose="020B0604020202020204" pitchFamily="34" charset="0"/>
              <a:buChar char="•"/>
              <a:defRPr sz="3100" spc="31">
                <a:solidFill>
                  <a:srgbClr val="3E382B"/>
                </a:solidFill>
                <a:effectLst>
                  <a:outerShdw blurRad="23622" dist="7874" dir="5400000" rotWithShape="0">
                    <a:srgbClr val="E0DEC7">
                      <a:alpha val="80000"/>
                    </a:srgbClr>
                  </a:outerShdw>
                </a:effectLst>
                <a:latin typeface="+mn-lt"/>
                <a:ea typeface="+mn-ea"/>
                <a:cs typeface="+mn-cs"/>
                <a:sym typeface="American Typewriter"/>
              </a:defRPr>
            </a:pPr>
            <a:r>
              <a:rPr lang="en-US" sz="3200" dirty="0"/>
              <a:t>The playground gates close at 8.55 each morning. If you are late bringing your child to school in the morning, please go to the school office. The office staff will then bring your child to the classroom.  Children arriving after 9am are recorded as ‘late’ in the register unless this is due to an appointment or medical reason. Please try to establish a morning routine which enables your child to get to school on time as they may miss out on important learning otherwise.</a:t>
            </a:r>
            <a:endParaRPr lang="en-US" sz="3200">
              <a:ea typeface="Calibri"/>
              <a:cs typeface="Calibri"/>
            </a:endParaRPr>
          </a:p>
          <a:p>
            <a:pPr marL="385445" indent="-228600" defTabSz="914400">
              <a:spcBef>
                <a:spcPts val="400"/>
              </a:spcBef>
              <a:buFont typeface="Arial" panose="020B0604020202020204" pitchFamily="34" charset="0"/>
              <a:buChar char="•"/>
              <a:defRPr sz="3100" spc="31">
                <a:solidFill>
                  <a:srgbClr val="3E382B"/>
                </a:solidFill>
                <a:effectLst>
                  <a:outerShdw blurRad="23622" dist="7874" dir="5400000" rotWithShape="0">
                    <a:srgbClr val="E0DEC7">
                      <a:alpha val="80000"/>
                    </a:srgbClr>
                  </a:outerShdw>
                </a:effectLst>
                <a:latin typeface="+mn-lt"/>
                <a:ea typeface="+mn-ea"/>
                <a:cs typeface="+mn-cs"/>
                <a:sym typeface="American Typewriter"/>
              </a:defRPr>
            </a:pPr>
            <a:r>
              <a:rPr lang="en-US" sz="3200" dirty="0"/>
              <a:t>Sometimes, unexpected events are unavoidable. In the event of you being late to collect your child in the afternoon, please phone the school office to let us know. </a:t>
            </a:r>
            <a:r>
              <a:rPr lang="en-US" sz="3200" b="1" dirty="0"/>
              <a:t>If you would like someone else to collect your child, you must let us know beforehand</a:t>
            </a:r>
            <a:r>
              <a:rPr lang="en-US" sz="3200" dirty="0"/>
              <a:t>.  If the playground gates are closed when you arrive, please go to the main office.  </a:t>
            </a:r>
            <a:endParaRPr lang="en-US" sz="3200">
              <a:ea typeface="Calibri"/>
              <a:cs typeface="Calibri"/>
            </a:endParaRPr>
          </a:p>
          <a:p>
            <a:pPr marL="385445" indent="-228600" defTabSz="914400">
              <a:spcBef>
                <a:spcPts val="400"/>
              </a:spcBef>
              <a:buFont typeface="Arial" panose="020B0604020202020204" pitchFamily="34" charset="0"/>
              <a:buChar char="•"/>
              <a:defRPr sz="3100" spc="31">
                <a:solidFill>
                  <a:srgbClr val="3E382B"/>
                </a:solidFill>
                <a:effectLst>
                  <a:outerShdw blurRad="23622" dist="7874" dir="5400000" rotWithShape="0">
                    <a:srgbClr val="E0DEC7">
                      <a:alpha val="80000"/>
                    </a:srgbClr>
                  </a:outerShdw>
                </a:effectLst>
                <a:latin typeface="+mn-lt"/>
                <a:ea typeface="+mn-ea"/>
                <a:cs typeface="+mn-cs"/>
                <a:sym typeface="American Typewriter"/>
              </a:defRPr>
            </a:pPr>
            <a:r>
              <a:rPr lang="en-US" sz="3200" dirty="0"/>
              <a:t> In the event of illness, please inform the office staff first thing in the morning, either by telephone or via the Absence Reporting facility on </a:t>
            </a:r>
            <a:r>
              <a:rPr lang="en-US" sz="3200" err="1"/>
              <a:t>Parentmail</a:t>
            </a:r>
            <a:r>
              <a:rPr lang="en-US" sz="3200" dirty="0"/>
              <a:t>. Telephone number: </a:t>
            </a:r>
            <a:r>
              <a:rPr lang="en-US" sz="3200" b="1" dirty="0"/>
              <a:t>0118 942 7187. </a:t>
            </a:r>
            <a:r>
              <a:rPr lang="en-US" sz="3200" dirty="0"/>
              <a:t>If your child has </a:t>
            </a:r>
            <a:r>
              <a:rPr lang="en-US" sz="3200" err="1"/>
              <a:t>diarrhoea</a:t>
            </a:r>
            <a:r>
              <a:rPr lang="en-US" sz="3200" dirty="0"/>
              <a:t> or vomiting, they</a:t>
            </a:r>
            <a:r>
              <a:rPr lang="en-US" sz="3200" b="1" dirty="0"/>
              <a:t> must remain at home for 48 hours </a:t>
            </a:r>
            <a:r>
              <a:rPr lang="en-US" sz="3200" dirty="0"/>
              <a:t>after the last incidence, as per NHS guidance.</a:t>
            </a:r>
            <a:endParaRPr lang="en-US" sz="3200" dirty="0">
              <a:ea typeface="Calibri"/>
              <a:cs typeface="Calibri"/>
            </a:endParaRPr>
          </a:p>
        </p:txBody>
      </p:sp>
      <p:pic>
        <p:nvPicPr>
          <p:cNvPr id="140" name="unknown.png" descr="unknown.png"/>
          <p:cNvPicPr>
            <a:picLocks/>
          </p:cNvPicPr>
          <p:nvPr/>
        </p:nvPicPr>
        <p:blipFill>
          <a:blip r:embed="rId3"/>
          <a:stretch>
            <a:fillRect/>
          </a:stretch>
        </p:blipFill>
        <p:spPr>
          <a:xfrm rot="21600000">
            <a:off x="18967928" y="-276072"/>
            <a:ext cx="5344768" cy="4963017"/>
          </a:xfrm>
          <a:prstGeom prst="rect">
            <a:avLst/>
          </a:prstGeom>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5" name="Rectangle 154">
            <a:extLst>
              <a:ext uri="{FF2B5EF4-FFF2-40B4-BE49-F238E27FC236}">
                <a16:creationId xmlns:a16="http://schemas.microsoft.com/office/drawing/2014/main" id="{9D909724-2FAC-4941-A743-AB97A8A67D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24384000" cy="137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8" name="Snacks and drinks"/>
          <p:cNvSpPr txBox="1">
            <a:spLocks noGrp="1"/>
          </p:cNvSpPr>
          <p:nvPr>
            <p:ph type="title"/>
          </p:nvPr>
        </p:nvSpPr>
        <p:spPr>
          <a:xfrm>
            <a:off x="1710129" y="-492555"/>
            <a:ext cx="11695562" cy="2093342"/>
          </a:xfrm>
          <a:prstGeom prst="rect">
            <a:avLst/>
          </a:prstGeom>
        </p:spPr>
        <p:txBody>
          <a:bodyPr vert="horz" lIns="91440" tIns="45720" rIns="91440" bIns="45720" rtlCol="0" anchor="ctr">
            <a:normAutofit/>
          </a:bodyPr>
          <a:lstStyle/>
          <a:p>
            <a:pPr defTabSz="914400"/>
            <a:r>
              <a:rPr lang="en-US" sz="5600" b="1" kern="1200">
                <a:solidFill>
                  <a:schemeClr val="tx1"/>
                </a:solidFill>
                <a:latin typeface="+mj-lt"/>
                <a:ea typeface="+mj-ea"/>
                <a:cs typeface="+mj-cs"/>
              </a:rPr>
              <a:t>Lunches, snacks and drinks</a:t>
            </a:r>
          </a:p>
        </p:txBody>
      </p:sp>
      <p:sp>
        <p:nvSpPr>
          <p:cNvPr id="149" name="There is a ‘School Fruit and Vegetable Scheme’ whereby all children up to the age of seven are provided with a piece of fruit or vegetable free of charge each day.  Crackers and breadsticks are also available from the Rainbow Class Snack Bar. However, if"/>
          <p:cNvSpPr txBox="1">
            <a:spLocks noGrp="1"/>
          </p:cNvSpPr>
          <p:nvPr>
            <p:ph type="body" idx="1"/>
          </p:nvPr>
        </p:nvSpPr>
        <p:spPr>
          <a:xfrm>
            <a:off x="1681432" y="1563609"/>
            <a:ext cx="12814445" cy="10052415"/>
          </a:xfrm>
          <a:prstGeom prst="rect">
            <a:avLst/>
          </a:prstGeom>
        </p:spPr>
        <p:txBody>
          <a:bodyPr vert="horz" lIns="91440" tIns="45720" rIns="91440" bIns="45720" rtlCol="0" anchor="ctr">
            <a:normAutofit/>
          </a:bodyPr>
          <a:lstStyle/>
          <a:p>
            <a:pPr marL="0" indent="-228600" defTabSz="914400">
              <a:spcBef>
                <a:spcPts val="500"/>
              </a:spcBef>
              <a:buFont typeface="Arial" panose="020B0604020202020204" pitchFamily="34" charset="0"/>
              <a:buChar char="•"/>
              <a:defRPr sz="3700" spc="37">
                <a:solidFill>
                  <a:srgbClr val="3E382B"/>
                </a:solidFill>
                <a:effectLst>
                  <a:outerShdw blurRad="28194" dist="9398" dir="5400000" rotWithShape="0">
                    <a:srgbClr val="E0DEC7">
                      <a:alpha val="80000"/>
                    </a:srgbClr>
                  </a:outerShdw>
                </a:effectLst>
                <a:latin typeface="+mn-lt"/>
                <a:ea typeface="+mn-ea"/>
                <a:cs typeface="+mn-cs"/>
                <a:sym typeface="American Typewriter"/>
              </a:defRPr>
            </a:pPr>
            <a:r>
              <a:rPr lang="en-US" sz="2300"/>
              <a:t>Children may bring a healthy packed lunch from home (no fizzy drinks or sweets please) or have a lunch provided by school. You will be provided with a copy of the lunch menu and lunches should be ordered at home using Parentmail. School lunches are free for all children in Reception, Year 1 and Year 2.</a:t>
            </a:r>
            <a:endParaRPr lang="en-US" sz="2300" spc="8"/>
          </a:p>
          <a:p>
            <a:pPr marL="0" indent="-228600" defTabSz="914400">
              <a:spcBef>
                <a:spcPts val="500"/>
              </a:spcBef>
              <a:buFont typeface="Arial" panose="020B0604020202020204" pitchFamily="34" charset="0"/>
              <a:buChar char="•"/>
              <a:defRPr sz="3700" spc="37">
                <a:solidFill>
                  <a:srgbClr val="3E382B"/>
                </a:solidFill>
                <a:effectLst>
                  <a:outerShdw blurRad="28194" dist="9398" dir="5400000" rotWithShape="0">
                    <a:srgbClr val="E0DEC7">
                      <a:alpha val="80000"/>
                    </a:srgbClr>
                  </a:outerShdw>
                </a:effectLst>
                <a:latin typeface="+mn-lt"/>
                <a:ea typeface="+mn-ea"/>
                <a:cs typeface="+mn-cs"/>
                <a:sym typeface="American Typewriter"/>
              </a:defRPr>
            </a:pPr>
            <a:r>
              <a:rPr lang="en-US" sz="2300"/>
              <a:t>There is a ‘School Fruit and Vegetable Scheme’ whereby all children up to the age of seven are provided with a piece of fruit or vegetable free of charge each day.  Crackers and breadsticks are also available from the Rainbow Class Snack Bar. However, if you would like to provide your child with an additional snack you are welcome to do so.  </a:t>
            </a:r>
            <a:endParaRPr lang="en-US" sz="2300" spc="8"/>
          </a:p>
          <a:p>
            <a:pPr marL="0" indent="-228600" defTabSz="914400">
              <a:spcBef>
                <a:spcPts val="500"/>
              </a:spcBef>
              <a:buFont typeface="Arial" panose="020B0604020202020204" pitchFamily="34" charset="0"/>
              <a:buChar char="•"/>
              <a:defRPr sz="3700" spc="37">
                <a:solidFill>
                  <a:srgbClr val="3E382B"/>
                </a:solidFill>
                <a:effectLst>
                  <a:outerShdw blurRad="28194" dist="9398" dir="5400000" rotWithShape="0">
                    <a:srgbClr val="E0DEC7">
                      <a:alpha val="80000"/>
                    </a:srgbClr>
                  </a:outerShdw>
                </a:effectLst>
                <a:latin typeface="+mn-lt"/>
                <a:ea typeface="+mn-ea"/>
                <a:cs typeface="+mn-cs"/>
                <a:sym typeface="American Typewriter"/>
              </a:defRPr>
            </a:pPr>
            <a:r>
              <a:rPr lang="en-US" sz="2300"/>
              <a:t>This should be a healthy snack such as a piece of fruit or vegetable (fresh or dried).  </a:t>
            </a:r>
          </a:p>
          <a:p>
            <a:pPr marL="0" indent="-228600" defTabSz="914400">
              <a:spcBef>
                <a:spcPts val="500"/>
              </a:spcBef>
              <a:buFont typeface="Arial" panose="020B0604020202020204" pitchFamily="34" charset="0"/>
              <a:buChar char="•"/>
              <a:defRPr sz="3700" spc="37">
                <a:solidFill>
                  <a:srgbClr val="3E382B"/>
                </a:solidFill>
                <a:effectLst>
                  <a:outerShdw blurRad="28194" dist="9398" dir="5400000" rotWithShape="0">
                    <a:srgbClr val="E0DEC7">
                      <a:alpha val="80000"/>
                    </a:srgbClr>
                  </a:outerShdw>
                </a:effectLst>
                <a:latin typeface="+mn-lt"/>
                <a:ea typeface="+mn-ea"/>
                <a:cs typeface="+mn-cs"/>
                <a:sym typeface="American Typewriter"/>
              </a:defRPr>
            </a:pPr>
            <a:r>
              <a:rPr lang="en-US" sz="2300"/>
              <a:t>Biscuits, cake, crisps and chocolate etc. are </a:t>
            </a:r>
            <a:r>
              <a:rPr lang="en-US" sz="2300" b="1"/>
              <a:t>not</a:t>
            </a:r>
            <a:r>
              <a:rPr lang="en-US" sz="2300"/>
              <a:t> permitted.  </a:t>
            </a:r>
            <a:r>
              <a:rPr lang="en-US" sz="2300" b="1"/>
              <a:t>Grapes should be cut in half lengthwise </a:t>
            </a:r>
            <a:r>
              <a:rPr lang="en-US" sz="2300"/>
              <a:t>to avoid them being a choking hazard. </a:t>
            </a:r>
          </a:p>
          <a:p>
            <a:pPr marL="0" indent="-228600" defTabSz="914400">
              <a:spcBef>
                <a:spcPts val="500"/>
              </a:spcBef>
              <a:buSzTx/>
              <a:buFont typeface="Arial" panose="020B0604020202020204" pitchFamily="34" charset="0"/>
              <a:buChar char="•"/>
              <a:defRPr sz="3700" spc="37">
                <a:solidFill>
                  <a:srgbClr val="3E382B"/>
                </a:solidFill>
                <a:effectLst>
                  <a:outerShdw blurRad="28194" dist="9398" dir="5400000" rotWithShape="0">
                    <a:srgbClr val="E0DEC7">
                      <a:alpha val="80000"/>
                    </a:srgbClr>
                  </a:outerShdw>
                </a:effectLst>
                <a:latin typeface="+mn-lt"/>
                <a:ea typeface="+mn-ea"/>
                <a:cs typeface="+mn-cs"/>
                <a:sym typeface="American Typewriter"/>
              </a:defRPr>
            </a:pPr>
            <a:r>
              <a:rPr lang="en-US" sz="2300"/>
              <a:t>All snacks should be in a named bag or box which your child can open themselves.  </a:t>
            </a:r>
          </a:p>
          <a:p>
            <a:pPr marL="0" indent="-228600" defTabSz="914400">
              <a:spcBef>
                <a:spcPts val="500"/>
              </a:spcBef>
              <a:buSzTx/>
              <a:buFont typeface="Arial" panose="020B0604020202020204" pitchFamily="34" charset="0"/>
              <a:buChar char="•"/>
              <a:defRPr sz="3700" spc="37">
                <a:solidFill>
                  <a:srgbClr val="3E382B"/>
                </a:solidFill>
                <a:effectLst>
                  <a:outerShdw blurRad="28194" dist="9398" dir="5400000" rotWithShape="0">
                    <a:srgbClr val="E0DEC7">
                      <a:alpha val="80000"/>
                    </a:srgbClr>
                  </a:outerShdw>
                </a:effectLst>
                <a:latin typeface="+mn-lt"/>
                <a:ea typeface="+mn-ea"/>
                <a:cs typeface="+mn-cs"/>
                <a:sym typeface="American Typewriter"/>
              </a:defRPr>
            </a:pPr>
            <a:r>
              <a:rPr lang="en-US" sz="2300"/>
              <a:t>Free milk is available to under-fives.  Once your child is five, milk can be purchased from ‘</a:t>
            </a:r>
            <a:r>
              <a:rPr lang="en-US" sz="2300" u="sng">
                <a:hlinkClick r:id="rId2"/>
              </a:rPr>
              <a:t>Cool Milk at School Ltd’ </a:t>
            </a:r>
            <a:r>
              <a:rPr lang="en-US" sz="2300"/>
              <a:t> (see attached details).   </a:t>
            </a:r>
          </a:p>
          <a:p>
            <a:pPr marL="0" indent="-228600" defTabSz="914400">
              <a:spcBef>
                <a:spcPts val="500"/>
              </a:spcBef>
              <a:buSzTx/>
              <a:buFont typeface="Arial" panose="020B0604020202020204" pitchFamily="34" charset="0"/>
              <a:buChar char="•"/>
              <a:defRPr sz="3700" spc="37">
                <a:solidFill>
                  <a:srgbClr val="3E382B"/>
                </a:solidFill>
                <a:effectLst>
                  <a:outerShdw blurRad="28194" dist="9398" dir="5400000" rotWithShape="0">
                    <a:srgbClr val="E0DEC7">
                      <a:alpha val="80000"/>
                    </a:srgbClr>
                  </a:outerShdw>
                </a:effectLst>
                <a:latin typeface="+mn-lt"/>
                <a:ea typeface="+mn-ea"/>
                <a:cs typeface="+mn-cs"/>
                <a:sym typeface="American Typewriter"/>
              </a:defRPr>
            </a:pPr>
            <a:endParaRPr lang="en-US" sz="2300" spc="8"/>
          </a:p>
          <a:p>
            <a:pPr marL="0" indent="-228600" defTabSz="914400">
              <a:spcBef>
                <a:spcPts val="500"/>
              </a:spcBef>
              <a:buSzTx/>
              <a:buFont typeface="Arial" panose="020B0604020202020204" pitchFamily="34" charset="0"/>
              <a:buChar char="•"/>
              <a:defRPr sz="3700" spc="37">
                <a:solidFill>
                  <a:srgbClr val="3E382B"/>
                </a:solidFill>
                <a:effectLst>
                  <a:outerShdw blurRad="28194" dist="9398" dir="5400000" rotWithShape="0">
                    <a:srgbClr val="E0DEC7">
                      <a:alpha val="80000"/>
                    </a:srgbClr>
                  </a:outerShdw>
                </a:effectLst>
                <a:latin typeface="+mn-lt"/>
                <a:ea typeface="+mn-ea"/>
                <a:cs typeface="+mn-cs"/>
                <a:sym typeface="American Typewriter"/>
              </a:defRPr>
            </a:pPr>
            <a:endParaRPr lang="en-US" sz="2300" spc="8"/>
          </a:p>
          <a:p>
            <a:pPr marL="0" indent="-228600" defTabSz="914400">
              <a:spcBef>
                <a:spcPts val="500"/>
              </a:spcBef>
              <a:buSzTx/>
              <a:buFont typeface="Arial" panose="020B0604020202020204" pitchFamily="34" charset="0"/>
              <a:buChar char="•"/>
              <a:defRPr sz="3700" spc="37">
                <a:solidFill>
                  <a:srgbClr val="3E382B"/>
                </a:solidFill>
                <a:effectLst>
                  <a:outerShdw blurRad="28194" dist="9398" dir="5400000" rotWithShape="0">
                    <a:srgbClr val="E0DEC7">
                      <a:alpha val="80000"/>
                    </a:srgbClr>
                  </a:outerShdw>
                </a:effectLst>
                <a:latin typeface="+mn-lt"/>
                <a:ea typeface="+mn-ea"/>
                <a:cs typeface="+mn-cs"/>
                <a:sym typeface="American Typewriter"/>
              </a:defRPr>
            </a:pPr>
            <a:r>
              <a:rPr lang="en-US" sz="2300"/>
              <a:t>It is school policy that children have access to water throughout the day.  Please provide your child with a </a:t>
            </a:r>
            <a:r>
              <a:rPr lang="en-US" sz="2300" b="1"/>
              <a:t>named water bottle</a:t>
            </a:r>
            <a:r>
              <a:rPr lang="en-US" sz="2300"/>
              <a:t>. These should contain </a:t>
            </a:r>
            <a:r>
              <a:rPr lang="en-US" sz="2300" b="1"/>
              <a:t>water only.</a:t>
            </a:r>
            <a:r>
              <a:rPr lang="en-US" sz="2300"/>
              <a:t> </a:t>
            </a:r>
          </a:p>
        </p:txBody>
      </p:sp>
      <p:sp>
        <p:nvSpPr>
          <p:cNvPr id="157" name="Rectangle 156">
            <a:extLst>
              <a:ext uri="{FF2B5EF4-FFF2-40B4-BE49-F238E27FC236}">
                <a16:creationId xmlns:a16="http://schemas.microsoft.com/office/drawing/2014/main" id="{97B03642-7722-4B15-897F-76918F86B8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32790" y="1079874"/>
            <a:ext cx="9051210" cy="11556252"/>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a:extLst>
              <a:ext uri="{FF2B5EF4-FFF2-40B4-BE49-F238E27FC236}">
                <a16:creationId xmlns:a16="http://schemas.microsoft.com/office/drawing/2014/main" id="{6068EAC2-2623-4156-A990-D776FF9BF4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79874"/>
            <a:ext cx="24384000" cy="128016"/>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61" name="Rectangle 160">
            <a:extLst>
              <a:ext uri="{FF2B5EF4-FFF2-40B4-BE49-F238E27FC236}">
                <a16:creationId xmlns:a16="http://schemas.microsoft.com/office/drawing/2014/main" id="{4C707BC9-731A-490A-AF25-6F349FD9B0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2508110"/>
            <a:ext cx="24384000" cy="128016"/>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63" name="Rectangle 162">
            <a:extLst>
              <a:ext uri="{FF2B5EF4-FFF2-40B4-BE49-F238E27FC236}">
                <a16:creationId xmlns:a16="http://schemas.microsoft.com/office/drawing/2014/main" id="{3FD7C480-AC7D-4FEE-BB95-EEE23BB3E6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498758" y="6793994"/>
            <a:ext cx="13716004" cy="128016"/>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0" name="unknown.png" descr="unknown.png"/>
          <p:cNvPicPr>
            <a:picLocks/>
          </p:cNvPicPr>
          <p:nvPr/>
        </p:nvPicPr>
        <p:blipFill>
          <a:blip r:embed="rId3"/>
          <a:stretch>
            <a:fillRect/>
          </a:stretch>
        </p:blipFill>
        <p:spPr>
          <a:xfrm>
            <a:off x="15967104" y="3592097"/>
            <a:ext cx="7782580" cy="6531808"/>
          </a:xfrm>
          <a:prstGeom prst="rect">
            <a:avLst/>
          </a:prstGeom>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152" name="Preparing for school"/>
          <p:cNvSpPr txBox="1">
            <a:spLocks noGrp="1"/>
          </p:cNvSpPr>
          <p:nvPr>
            <p:ph type="title"/>
          </p:nvPr>
        </p:nvSpPr>
        <p:spPr>
          <a:xfrm>
            <a:off x="2971800" y="355600"/>
            <a:ext cx="19621500" cy="1575302"/>
          </a:xfrm>
          <a:prstGeom prst="rect">
            <a:avLst/>
          </a:prstGeom>
        </p:spPr>
        <p:txBody>
          <a:bodyPr/>
          <a:lstStyle>
            <a:lvl1pPr>
              <a:lnSpc>
                <a:spcPct val="80000"/>
              </a:lnSpc>
              <a:defRPr>
                <a:solidFill>
                  <a:srgbClr val="3E382B"/>
                </a:solidFill>
                <a:effectLst>
                  <a:outerShdw blurRad="38100" dist="12700" dir="5400000" rotWithShape="0">
                    <a:srgbClr val="E0DEC7">
                      <a:alpha val="80000"/>
                    </a:srgbClr>
                  </a:outerShdw>
                </a:effectLst>
              </a:defRPr>
            </a:lvl1pPr>
          </a:lstStyle>
          <a:p>
            <a:pPr algn="ctr"/>
            <a:r>
              <a:rPr b="1">
                <a:latin typeface="Calibri"/>
                <a:ea typeface="Calibri"/>
                <a:cs typeface="Calibri"/>
              </a:rPr>
              <a:t>Preparing for school</a:t>
            </a:r>
          </a:p>
        </p:txBody>
      </p:sp>
      <p:sp>
        <p:nvSpPr>
          <p:cNvPr id="153" name="Discover ideas, information and activities within the toolkit sections of the Pacey website and find out more about preparing your child so that they are ready to start school with a smile in September.…"/>
          <p:cNvSpPr txBox="1">
            <a:spLocks noGrp="1"/>
          </p:cNvSpPr>
          <p:nvPr>
            <p:ph type="body" idx="1"/>
          </p:nvPr>
        </p:nvSpPr>
        <p:spPr>
          <a:xfrm>
            <a:off x="209884" y="2043265"/>
            <a:ext cx="23561177" cy="10876264"/>
          </a:xfrm>
          <a:prstGeom prst="rect">
            <a:avLst/>
          </a:prstGeom>
          <a:ln w="9525">
            <a:round/>
          </a:ln>
        </p:spPr>
        <p:txBody>
          <a:bodyPr vert="horz" lIns="91440" tIns="45720" rIns="91440" bIns="45720" rtlCol="0" anchor="t">
            <a:normAutofit/>
          </a:bodyPr>
          <a:lstStyle/>
          <a:p>
            <a:pPr marL="0" indent="0" defTabSz="462280">
              <a:spcBef>
                <a:spcPts val="400"/>
              </a:spcBef>
              <a:buNone/>
              <a:defRPr sz="2800" spc="28">
                <a:solidFill>
                  <a:srgbClr val="3E382B"/>
                </a:solidFill>
                <a:effectLst>
                  <a:outerShdw blurRad="21336" dist="7112" dir="5400000" rotWithShape="0">
                    <a:srgbClr val="E0DEC7">
                      <a:alpha val="80000"/>
                    </a:srgbClr>
                  </a:outerShdw>
                </a:effectLst>
                <a:latin typeface="+mn-lt"/>
                <a:ea typeface="+mn-ea"/>
                <a:cs typeface="+mn-cs"/>
                <a:sym typeface="American Typewriter"/>
              </a:defRPr>
            </a:pPr>
            <a:r>
              <a:rPr lang="en-GB" sz="3200" dirty="0"/>
              <a:t>Starting school is an important step in your child's social development and independence. Discover </a:t>
            </a:r>
            <a:r>
              <a:rPr sz="3200" dirty="0"/>
              <a:t>ideas, information and activities within the toolkit sections of the </a:t>
            </a:r>
            <a:r>
              <a:rPr sz="3200" u="sng" dirty="0">
                <a:solidFill>
                  <a:srgbClr val="0000FF"/>
                </a:solidFill>
                <a:uFill>
                  <a:solidFill>
                    <a:srgbClr val="0000FF"/>
                  </a:solidFill>
                </a:uFill>
                <a:hlinkClick r:id="rId2"/>
              </a:rPr>
              <a:t>Pacey</a:t>
            </a:r>
            <a:r>
              <a:rPr sz="3200" dirty="0"/>
              <a:t> website and find out more about preparing your child so that they are ready to start school with a smile in September</a:t>
            </a:r>
            <a:r>
              <a:rPr lang="en-GB" sz="3200" dirty="0"/>
              <a:t>. </a:t>
            </a:r>
            <a:endParaRPr lang="en-US" sz="3200" spc="6" dirty="0">
              <a:solidFill>
                <a:srgbClr val="000000"/>
              </a:solidFill>
              <a:cs typeface="Calibri"/>
            </a:endParaRPr>
          </a:p>
          <a:p>
            <a:pPr marL="0" indent="0" defTabSz="462280">
              <a:spcBef>
                <a:spcPts val="400"/>
              </a:spcBef>
              <a:buSzTx/>
              <a:buNone/>
              <a:defRPr sz="2800" spc="28">
                <a:solidFill>
                  <a:srgbClr val="3E382B"/>
                </a:solidFill>
                <a:effectLst>
                  <a:outerShdw blurRad="21336" dist="7112" dir="5400000" rotWithShape="0">
                    <a:srgbClr val="E0DEC7">
                      <a:alpha val="80000"/>
                    </a:srgbClr>
                  </a:outerShdw>
                </a:effectLst>
                <a:latin typeface="+mn-lt"/>
                <a:ea typeface="+mn-ea"/>
                <a:cs typeface="+mn-cs"/>
                <a:sym typeface="American Typewriter"/>
              </a:defRPr>
            </a:pPr>
            <a:endParaRPr sz="700" spc="6">
              <a:solidFill>
                <a:srgbClr val="000000"/>
              </a:solidFill>
              <a:cs typeface="Calibri"/>
            </a:endParaRPr>
          </a:p>
          <a:p>
            <a:pPr marL="0" indent="0" defTabSz="462280">
              <a:spcBef>
                <a:spcPts val="400"/>
              </a:spcBef>
              <a:buSzTx/>
              <a:buNone/>
              <a:defRPr sz="2800" spc="28">
                <a:solidFill>
                  <a:srgbClr val="3E382B"/>
                </a:solidFill>
                <a:effectLst>
                  <a:outerShdw blurRad="21336" dist="7112" dir="5400000" rotWithShape="0">
                    <a:srgbClr val="E0DEC7">
                      <a:alpha val="80000"/>
                    </a:srgbClr>
                  </a:outerShdw>
                </a:effectLst>
                <a:latin typeface="+mn-lt"/>
                <a:ea typeface="+mn-ea"/>
                <a:cs typeface="+mn-cs"/>
                <a:sym typeface="American Typewriter"/>
              </a:defRPr>
            </a:pPr>
            <a:r>
              <a:rPr sz="3200" dirty="0"/>
              <a:t>Here are some other ways you can help your child to prepare for school: </a:t>
            </a:r>
            <a:endParaRPr sz="3200" spc="6" dirty="0">
              <a:solidFill>
                <a:srgbClr val="000000"/>
              </a:solidFill>
              <a:cs typeface="Calibri"/>
            </a:endParaRPr>
          </a:p>
          <a:p>
            <a:pPr marL="0" indent="0" defTabSz="462280">
              <a:spcBef>
                <a:spcPts val="400"/>
              </a:spcBef>
              <a:buSzTx/>
              <a:buNone/>
              <a:defRPr sz="2800" spc="28">
                <a:solidFill>
                  <a:srgbClr val="3E382B"/>
                </a:solidFill>
                <a:effectLst>
                  <a:outerShdw blurRad="21336" dist="7112" dir="5400000" rotWithShape="0">
                    <a:srgbClr val="E0DEC7">
                      <a:alpha val="80000"/>
                    </a:srgbClr>
                  </a:outerShdw>
                </a:effectLst>
                <a:latin typeface="+mn-lt"/>
                <a:ea typeface="+mn-ea"/>
                <a:cs typeface="+mn-cs"/>
                <a:sym typeface="American Typewriter"/>
              </a:defRPr>
            </a:pPr>
            <a:endParaRPr sz="700" spc="6">
              <a:solidFill>
                <a:srgbClr val="000000"/>
              </a:solidFill>
              <a:cs typeface="Calibri"/>
            </a:endParaRPr>
          </a:p>
          <a:p>
            <a:pPr marL="398145" indent="-398145" defTabSz="462280">
              <a:spcBef>
                <a:spcPts val="400"/>
              </a:spcBef>
              <a:buSzPct val="89000"/>
              <a:buBlip>
                <a:blip r:embed="rId3"/>
              </a:buBlip>
              <a:defRPr sz="2800" spc="28">
                <a:solidFill>
                  <a:srgbClr val="3E382B"/>
                </a:solidFill>
                <a:effectLst>
                  <a:outerShdw blurRad="21336" dist="7112" dir="5400000" rotWithShape="0">
                    <a:srgbClr val="E0DEC7">
                      <a:alpha val="80000"/>
                    </a:srgbClr>
                  </a:outerShdw>
                </a:effectLst>
                <a:latin typeface="+mn-lt"/>
                <a:ea typeface="+mn-ea"/>
                <a:cs typeface="+mn-cs"/>
                <a:sym typeface="American Typewriter"/>
              </a:defRPr>
            </a:pPr>
            <a:r>
              <a:rPr sz="3200" dirty="0"/>
              <a:t>Practice independent toileting and handwashing </a:t>
            </a:r>
            <a:endParaRPr sz="3200" dirty="0">
              <a:cs typeface="Calibri" panose="020F0502020204030204"/>
            </a:endParaRPr>
          </a:p>
          <a:p>
            <a:pPr marL="398145" indent="-398145" defTabSz="462280">
              <a:spcBef>
                <a:spcPts val="400"/>
              </a:spcBef>
              <a:buSzPct val="89000"/>
              <a:buBlip>
                <a:blip r:embed="rId3"/>
              </a:buBlip>
              <a:defRPr sz="2800" spc="28">
                <a:solidFill>
                  <a:srgbClr val="3E382B"/>
                </a:solidFill>
                <a:effectLst>
                  <a:outerShdw blurRad="21336" dist="7112" dir="5400000" rotWithShape="0">
                    <a:srgbClr val="E0DEC7">
                      <a:alpha val="80000"/>
                    </a:srgbClr>
                  </a:outerShdw>
                </a:effectLst>
                <a:latin typeface="+mn-lt"/>
                <a:ea typeface="+mn-ea"/>
                <a:cs typeface="+mn-cs"/>
                <a:sym typeface="American Typewriter"/>
              </a:defRPr>
            </a:pPr>
            <a:r>
              <a:rPr sz="3200" dirty="0"/>
              <a:t>Practice dressing and undressing themselves independently </a:t>
            </a:r>
            <a:endParaRPr sz="3200" dirty="0">
              <a:cs typeface="Calibri" panose="020F0502020204030204"/>
            </a:endParaRPr>
          </a:p>
          <a:p>
            <a:pPr marL="398145" indent="-398145" defTabSz="462280">
              <a:spcBef>
                <a:spcPts val="400"/>
              </a:spcBef>
              <a:buSzPct val="89000"/>
              <a:buBlip>
                <a:blip r:embed="rId3"/>
              </a:buBlip>
              <a:defRPr sz="2800" spc="28">
                <a:solidFill>
                  <a:srgbClr val="3E382B"/>
                </a:solidFill>
                <a:effectLst>
                  <a:outerShdw blurRad="21336" dist="7112" dir="5400000" rotWithShape="0">
                    <a:srgbClr val="E0DEC7">
                      <a:alpha val="80000"/>
                    </a:srgbClr>
                  </a:outerShdw>
                </a:effectLst>
                <a:latin typeface="+mn-lt"/>
                <a:ea typeface="+mn-ea"/>
                <a:cs typeface="+mn-cs"/>
                <a:sym typeface="American Typewriter"/>
              </a:defRPr>
            </a:pPr>
            <a:r>
              <a:rPr sz="3200" dirty="0"/>
              <a:t>Spend time talking and listening to your child, can they </a:t>
            </a:r>
            <a:r>
              <a:rPr sz="3200" dirty="0" err="1"/>
              <a:t>they</a:t>
            </a:r>
            <a:r>
              <a:rPr sz="3200" dirty="0"/>
              <a:t> hold a conversation? Encourage your child to speak in sentences.</a:t>
            </a:r>
            <a:endParaRPr sz="3200" dirty="0">
              <a:cs typeface="Calibri" panose="020F0502020204030204"/>
            </a:endParaRPr>
          </a:p>
          <a:p>
            <a:pPr marL="398145" indent="-398145" defTabSz="462280">
              <a:spcBef>
                <a:spcPts val="400"/>
              </a:spcBef>
              <a:buSzPct val="89000"/>
              <a:buBlip>
                <a:blip r:embed="rId3"/>
              </a:buBlip>
              <a:defRPr sz="2800" spc="28">
                <a:solidFill>
                  <a:srgbClr val="3E382B"/>
                </a:solidFill>
                <a:effectLst>
                  <a:outerShdw blurRad="21336" dist="7112" dir="5400000" rotWithShape="0">
                    <a:srgbClr val="E0DEC7">
                      <a:alpha val="80000"/>
                    </a:srgbClr>
                  </a:outerShdw>
                </a:effectLst>
                <a:latin typeface="+mn-lt"/>
                <a:ea typeface="+mn-ea"/>
                <a:cs typeface="+mn-cs"/>
                <a:sym typeface="American Typewriter"/>
              </a:defRPr>
            </a:pPr>
            <a:r>
              <a:rPr sz="3200" dirty="0"/>
              <a:t>Develop motor skills e.g. throwing, batting and catching a ball, climbing, swimming, painting and chalking large shapes, drawing pictures and writing their name.  Encourage your child to write in lower case letters, only use capital letters to start a name or sentence – </a:t>
            </a:r>
            <a:r>
              <a:rPr sz="3200" b="1" dirty="0"/>
              <a:t>see letter formation guidance</a:t>
            </a:r>
            <a:r>
              <a:rPr sz="3200" dirty="0"/>
              <a:t>. </a:t>
            </a:r>
            <a:endParaRPr sz="3200" dirty="0">
              <a:cs typeface="Calibri" panose="020F0502020204030204"/>
            </a:endParaRPr>
          </a:p>
          <a:p>
            <a:pPr marL="398145" indent="-398145" defTabSz="462280">
              <a:spcBef>
                <a:spcPts val="400"/>
              </a:spcBef>
              <a:buSzPct val="89000"/>
              <a:buBlip>
                <a:blip r:embed="rId3"/>
              </a:buBlip>
              <a:defRPr sz="2800" spc="28">
                <a:solidFill>
                  <a:srgbClr val="3E382B"/>
                </a:solidFill>
                <a:effectLst>
                  <a:outerShdw blurRad="21336" dist="7112" dir="5400000" rotWithShape="0">
                    <a:srgbClr val="E0DEC7">
                      <a:alpha val="80000"/>
                    </a:srgbClr>
                  </a:outerShdw>
                </a:effectLst>
                <a:latin typeface="+mn-lt"/>
                <a:ea typeface="+mn-ea"/>
                <a:cs typeface="+mn-cs"/>
                <a:sym typeface="American Typewriter"/>
              </a:defRPr>
            </a:pPr>
            <a:r>
              <a:rPr sz="3200" dirty="0"/>
              <a:t>Share books and read stories to your child, encourage your child to describe what they see in the pictures. What do they think will happen? </a:t>
            </a:r>
            <a:endParaRPr sz="3200" dirty="0">
              <a:cs typeface="Calibri" panose="020F0502020204030204"/>
            </a:endParaRPr>
          </a:p>
          <a:p>
            <a:pPr marL="398145" indent="-398145" defTabSz="462280">
              <a:spcBef>
                <a:spcPts val="400"/>
              </a:spcBef>
              <a:buSzPct val="89000"/>
              <a:buBlip>
                <a:blip r:embed="rId3"/>
              </a:buBlip>
              <a:defRPr sz="2800" spc="28">
                <a:solidFill>
                  <a:srgbClr val="3E382B"/>
                </a:solidFill>
                <a:effectLst>
                  <a:outerShdw blurRad="21336" dist="7112" dir="5400000" rotWithShape="0">
                    <a:srgbClr val="E0DEC7">
                      <a:alpha val="80000"/>
                    </a:srgbClr>
                  </a:outerShdw>
                </a:effectLst>
                <a:latin typeface="+mn-lt"/>
                <a:ea typeface="+mn-ea"/>
                <a:cs typeface="+mn-cs"/>
                <a:sym typeface="American Typewriter"/>
              </a:defRPr>
            </a:pPr>
            <a:r>
              <a:rPr sz="3200" dirty="0"/>
              <a:t>Sing nursery rhymes and number rhymes together</a:t>
            </a:r>
            <a:r>
              <a:rPr lang="en-GB" sz="3200" dirty="0"/>
              <a:t> </a:t>
            </a:r>
            <a:r>
              <a:rPr lang="en-GB" sz="3200" dirty="0">
                <a:ea typeface="+mn-lt"/>
                <a:cs typeface="+mn-lt"/>
                <a:hlinkClick r:id="rId4"/>
              </a:rPr>
              <a:t>https://www.bbc.co.uk/teach/school-radio/nursery-rhymes-counting-songs/zn67kmn</a:t>
            </a:r>
            <a:endParaRPr sz="3200" dirty="0">
              <a:cs typeface="Calibri" panose="020F0502020204030204"/>
            </a:endParaRPr>
          </a:p>
          <a:p>
            <a:pPr marL="398145" indent="-398145" defTabSz="462280">
              <a:spcBef>
                <a:spcPts val="400"/>
              </a:spcBef>
              <a:buSzPct val="89000"/>
              <a:buBlip>
                <a:blip r:embed="rId3"/>
              </a:buBlip>
              <a:defRPr sz="2800" spc="28">
                <a:solidFill>
                  <a:srgbClr val="3E382B"/>
                </a:solidFill>
                <a:effectLst>
                  <a:outerShdw blurRad="21336" dist="7112" dir="5400000" rotWithShape="0">
                    <a:srgbClr val="E0DEC7">
                      <a:alpha val="80000"/>
                    </a:srgbClr>
                  </a:outerShdw>
                </a:effectLst>
                <a:latin typeface="+mn-lt"/>
                <a:ea typeface="+mn-ea"/>
                <a:cs typeface="+mn-cs"/>
                <a:sym typeface="American Typewriter"/>
              </a:defRPr>
            </a:pPr>
            <a:r>
              <a:rPr sz="3200" dirty="0"/>
              <a:t>Enjoy turn-taking activities and games</a:t>
            </a:r>
            <a:endParaRPr sz="3200" dirty="0">
              <a:cs typeface="Calibri" panose="020F0502020204030204"/>
            </a:endParaRPr>
          </a:p>
          <a:p>
            <a:pPr marL="398145" indent="-398145" defTabSz="462280">
              <a:spcBef>
                <a:spcPts val="400"/>
              </a:spcBef>
              <a:buSzPct val="89000"/>
              <a:buBlip>
                <a:blip r:embed="rId3"/>
              </a:buBlip>
              <a:defRPr sz="2800" spc="28">
                <a:solidFill>
                  <a:srgbClr val="3E382B"/>
                </a:solidFill>
                <a:effectLst>
                  <a:outerShdw blurRad="21336" dist="7112" dir="5400000" rotWithShape="0">
                    <a:srgbClr val="E0DEC7">
                      <a:alpha val="80000"/>
                    </a:srgbClr>
                  </a:outerShdw>
                </a:effectLst>
                <a:latin typeface="+mn-lt"/>
                <a:ea typeface="+mn-ea"/>
                <a:cs typeface="+mn-cs"/>
                <a:sym typeface="American Typewriter"/>
              </a:defRPr>
            </a:pPr>
            <a:r>
              <a:rPr sz="3200" dirty="0"/>
              <a:t>Complete jigsaw puzzles and construction activities - </a:t>
            </a:r>
            <a:r>
              <a:rPr sz="3200" dirty="0" err="1"/>
              <a:t>duplo</a:t>
            </a:r>
            <a:r>
              <a:rPr sz="3200" dirty="0"/>
              <a:t>, marble run </a:t>
            </a:r>
            <a:r>
              <a:rPr sz="3200" dirty="0" err="1"/>
              <a:t>etc</a:t>
            </a:r>
            <a:r>
              <a:rPr sz="3200" dirty="0"/>
              <a:t> </a:t>
            </a:r>
            <a:endParaRPr sz="3200" dirty="0">
              <a:cs typeface="Calibri" panose="020F0502020204030204"/>
            </a:endParaRPr>
          </a:p>
          <a:p>
            <a:pPr marL="398145" indent="-398145" defTabSz="462280">
              <a:spcBef>
                <a:spcPts val="400"/>
              </a:spcBef>
              <a:buSzPct val="89000"/>
              <a:buBlip>
                <a:blip r:embed="rId3"/>
              </a:buBlip>
              <a:defRPr sz="2800" spc="28">
                <a:solidFill>
                  <a:srgbClr val="3E382B"/>
                </a:solidFill>
                <a:effectLst>
                  <a:outerShdw blurRad="21336" dist="7112" dir="5400000" rotWithShape="0">
                    <a:srgbClr val="E0DEC7">
                      <a:alpha val="80000"/>
                    </a:srgbClr>
                  </a:outerShdw>
                </a:effectLst>
                <a:latin typeface="+mn-lt"/>
                <a:ea typeface="+mn-ea"/>
                <a:cs typeface="+mn-cs"/>
                <a:sym typeface="American Typewriter"/>
              </a:defRPr>
            </a:pPr>
            <a:r>
              <a:rPr sz="3200" dirty="0"/>
              <a:t>Count – anything! Pebbles, pencils, steps, fingers, pasta shapes, cars…</a:t>
            </a:r>
            <a:endParaRPr sz="3200" dirty="0">
              <a:cs typeface="Calibri" panose="020F0502020204030204"/>
            </a:endParaRPr>
          </a:p>
          <a:p>
            <a:pPr marL="398145" indent="-398145" defTabSz="462280">
              <a:spcBef>
                <a:spcPts val="400"/>
              </a:spcBef>
              <a:buSzPct val="89000"/>
              <a:buBlip>
                <a:blip r:embed="rId3"/>
              </a:buBlip>
              <a:defRPr sz="2800" spc="28">
                <a:solidFill>
                  <a:srgbClr val="3E382B"/>
                </a:solidFill>
                <a:effectLst>
                  <a:outerShdw blurRad="21336" dist="7112" dir="5400000" rotWithShape="0">
                    <a:srgbClr val="E0DEC7">
                      <a:alpha val="80000"/>
                    </a:srgbClr>
                  </a:outerShdw>
                </a:effectLst>
                <a:latin typeface="+mn-lt"/>
                <a:ea typeface="+mn-ea"/>
                <a:cs typeface="+mn-cs"/>
                <a:sym typeface="American Typewriter"/>
              </a:defRPr>
            </a:pPr>
            <a:r>
              <a:rPr sz="3200" dirty="0"/>
              <a:t>Spot numbers in the environment around you e.g. door numbers, numbers on buses etc. </a:t>
            </a:r>
            <a:endParaRPr sz="3200" dirty="0">
              <a:cs typeface="Calibri" panose="020F0502020204030204"/>
            </a:endParaRPr>
          </a:p>
          <a:p>
            <a:pPr marL="398145" indent="-398145" defTabSz="462280">
              <a:spcBef>
                <a:spcPts val="400"/>
              </a:spcBef>
              <a:buSzPct val="89000"/>
              <a:buBlip>
                <a:blip r:embed="rId3"/>
              </a:buBlip>
              <a:defRPr sz="2800" spc="28">
                <a:solidFill>
                  <a:srgbClr val="3E382B"/>
                </a:solidFill>
                <a:effectLst>
                  <a:outerShdw blurRad="21336" dist="7112" dir="5400000" rotWithShape="0">
                    <a:srgbClr val="E0DEC7">
                      <a:alpha val="80000"/>
                    </a:srgbClr>
                  </a:outerShdw>
                </a:effectLst>
                <a:latin typeface="+mn-lt"/>
                <a:ea typeface="+mn-ea"/>
                <a:cs typeface="+mn-cs"/>
                <a:sym typeface="American Typewriter"/>
              </a:defRPr>
            </a:pPr>
            <a:r>
              <a:rPr sz="3200" dirty="0"/>
              <a:t>Play matching and memory games </a:t>
            </a:r>
            <a:endParaRPr sz="3200" dirty="0">
              <a:cs typeface="Calibri" panose="020F0502020204030204"/>
            </a:endParaRPr>
          </a:p>
          <a:p>
            <a:pPr marL="398145" indent="-398145" defTabSz="462280">
              <a:spcBef>
                <a:spcPts val="400"/>
              </a:spcBef>
              <a:buSzPct val="89000"/>
              <a:buBlip>
                <a:blip r:embed="rId3"/>
              </a:buBlip>
              <a:defRPr sz="2800" spc="28">
                <a:solidFill>
                  <a:srgbClr val="3E382B"/>
                </a:solidFill>
                <a:effectLst>
                  <a:outerShdw blurRad="21336" dist="7112" dir="5400000" rotWithShape="0">
                    <a:srgbClr val="E0DEC7">
                      <a:alpha val="80000"/>
                    </a:srgbClr>
                  </a:outerShdw>
                </a:effectLst>
                <a:latin typeface="+mn-lt"/>
                <a:ea typeface="+mn-ea"/>
                <a:cs typeface="+mn-cs"/>
                <a:sym typeface="American Typewriter"/>
              </a:defRPr>
            </a:pPr>
            <a:r>
              <a:rPr sz="3200" dirty="0"/>
              <a:t>Identify shapes and </a:t>
            </a:r>
            <a:r>
              <a:rPr sz="3200" dirty="0" err="1"/>
              <a:t>colours</a:t>
            </a:r>
            <a:r>
              <a:rPr sz="3200" dirty="0"/>
              <a:t> - can your child spot a circle? Can they describe it? Try sorting toys into different </a:t>
            </a:r>
            <a:r>
              <a:rPr sz="3200" dirty="0" err="1"/>
              <a:t>colour</a:t>
            </a:r>
            <a:r>
              <a:rPr sz="3200" dirty="0"/>
              <a:t> groups.  </a:t>
            </a:r>
            <a:endParaRPr sz="3200" dirty="0">
              <a:cs typeface="Calibri" panose="020F0502020204030204"/>
            </a:endParaRPr>
          </a:p>
          <a:p>
            <a:pPr marL="398145" indent="-398145" defTabSz="462280">
              <a:spcBef>
                <a:spcPts val="400"/>
              </a:spcBef>
              <a:buSzPct val="89000"/>
              <a:buBlip>
                <a:blip r:embed="rId3"/>
              </a:buBlip>
              <a:defRPr sz="2800" spc="28">
                <a:solidFill>
                  <a:srgbClr val="3E382B"/>
                </a:solidFill>
                <a:effectLst>
                  <a:outerShdw blurRad="21336" dist="7112" dir="5400000" rotWithShape="0">
                    <a:srgbClr val="E0DEC7">
                      <a:alpha val="80000"/>
                    </a:srgbClr>
                  </a:outerShdw>
                </a:effectLst>
                <a:latin typeface="+mn-lt"/>
                <a:ea typeface="+mn-ea"/>
                <a:cs typeface="+mn-cs"/>
                <a:sym typeface="American Typewriter"/>
              </a:defRPr>
            </a:pPr>
            <a:r>
              <a:rPr sz="3200" dirty="0"/>
              <a:t>Become familiar with letter sounds (not names yet) - </a:t>
            </a:r>
            <a:r>
              <a:rPr sz="3200" u="sng" dirty="0">
                <a:hlinkClick r:id="rId5"/>
              </a:rPr>
              <a:t>https://www.youtube.com/watch?v=TkXcabDUg7Q</a:t>
            </a:r>
            <a:r>
              <a:rPr lang="en-GB" sz="3200" dirty="0"/>
              <a:t>  We will include a phonics pack for you to share with your child. </a:t>
            </a:r>
            <a:endParaRPr lang="en-GB" sz="3200" dirty="0">
              <a:ea typeface="Calibri"/>
              <a:cs typeface="Calibri" panose="020F0502020204030204"/>
            </a:endParaRPr>
          </a:p>
        </p:txBody>
      </p:sp>
      <p:grpSp>
        <p:nvGrpSpPr>
          <p:cNvPr id="156" name="unknown.png"/>
          <p:cNvGrpSpPr/>
          <p:nvPr/>
        </p:nvGrpSpPr>
        <p:grpSpPr>
          <a:xfrm rot="17168141">
            <a:off x="21369384" y="8751831"/>
            <a:ext cx="2286001" cy="2755901"/>
            <a:chOff x="0" y="0"/>
            <a:chExt cx="2286000" cy="2755900"/>
          </a:xfrm>
        </p:grpSpPr>
        <p:pic>
          <p:nvPicPr>
            <p:cNvPr id="155" name="unknown.png" descr="unknown.png"/>
            <p:cNvPicPr>
              <a:picLocks noChangeAspect="1"/>
            </p:cNvPicPr>
            <p:nvPr/>
          </p:nvPicPr>
          <p:blipFill>
            <a:blip r:embed="rId6"/>
            <a:stretch>
              <a:fillRect/>
            </a:stretch>
          </p:blipFill>
          <p:spPr>
            <a:xfrm>
              <a:off x="127000" y="88900"/>
              <a:ext cx="2032001" cy="2425701"/>
            </a:xfrm>
            <a:prstGeom prst="rect">
              <a:avLst/>
            </a:prstGeom>
            <a:ln>
              <a:noFill/>
            </a:ln>
            <a:effectLst/>
          </p:spPr>
        </p:pic>
        <p:pic>
          <p:nvPicPr>
            <p:cNvPr id="154" name="unknown.png" descr="unknown.png"/>
            <p:cNvPicPr>
              <a:picLocks/>
            </p:cNvPicPr>
            <p:nvPr/>
          </p:nvPicPr>
          <p:blipFill>
            <a:blip r:embed="rId7"/>
            <a:stretch>
              <a:fillRect/>
            </a:stretch>
          </p:blipFill>
          <p:spPr>
            <a:xfrm>
              <a:off x="0" y="0"/>
              <a:ext cx="2286000" cy="2755901"/>
            </a:xfrm>
            <a:prstGeom prst="rect">
              <a:avLst/>
            </a:prstGeom>
            <a:effectLst/>
          </p:spPr>
        </p:pic>
      </p:gr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158" name="School uniform"/>
          <p:cNvSpPr txBox="1">
            <a:spLocks noGrp="1"/>
          </p:cNvSpPr>
          <p:nvPr>
            <p:ph type="title"/>
          </p:nvPr>
        </p:nvSpPr>
        <p:spPr>
          <a:xfrm>
            <a:off x="2971800" y="355600"/>
            <a:ext cx="19621500" cy="1681132"/>
          </a:xfrm>
          <a:prstGeom prst="rect">
            <a:avLst/>
          </a:prstGeom>
        </p:spPr>
        <p:txBody>
          <a:bodyPr/>
          <a:lstStyle>
            <a:lvl1pPr>
              <a:lnSpc>
                <a:spcPct val="80000"/>
              </a:lnSpc>
              <a:defRPr>
                <a:solidFill>
                  <a:srgbClr val="3E382B"/>
                </a:solidFill>
                <a:effectLst>
                  <a:outerShdw blurRad="38100" dist="12700" dir="5400000" rotWithShape="0">
                    <a:srgbClr val="E0DEC7">
                      <a:alpha val="80000"/>
                    </a:srgbClr>
                  </a:outerShdw>
                </a:effectLst>
              </a:defRPr>
            </a:lvl1pPr>
          </a:lstStyle>
          <a:p>
            <a:pPr algn="ctr"/>
            <a:r>
              <a:rPr b="1">
                <a:latin typeface="Calibri"/>
                <a:ea typeface="Calibri"/>
                <a:cs typeface="Calibri"/>
              </a:rPr>
              <a:t>School </a:t>
            </a:r>
            <a:r>
              <a:rPr lang="en-GB" b="1">
                <a:latin typeface="Calibri"/>
                <a:ea typeface="Calibri"/>
                <a:cs typeface="Calibri"/>
              </a:rPr>
              <a:t>Uniform in Rainbow Class</a:t>
            </a:r>
            <a:endParaRPr b="1">
              <a:latin typeface="Calibri"/>
              <a:ea typeface="Calibri"/>
              <a:cs typeface="Calibri"/>
            </a:endParaRPr>
          </a:p>
        </p:txBody>
      </p:sp>
      <p:sp>
        <p:nvSpPr>
          <p:cNvPr id="159" name="In order to support your child’s growing independence, our uniform for reception aged children has some differences from the rest of the school.  This will enable them to manage changing and toileting independently with greater ease.…"/>
          <p:cNvSpPr txBox="1">
            <a:spLocks noGrp="1"/>
          </p:cNvSpPr>
          <p:nvPr>
            <p:ph type="body" idx="1"/>
          </p:nvPr>
        </p:nvSpPr>
        <p:spPr>
          <a:xfrm>
            <a:off x="611244" y="1644872"/>
            <a:ext cx="23005108" cy="10373508"/>
          </a:xfrm>
          <a:prstGeom prst="rect">
            <a:avLst/>
          </a:prstGeom>
          <a:ln w="9525">
            <a:round/>
          </a:ln>
        </p:spPr>
        <p:txBody>
          <a:bodyPr vert="horz" lIns="91440" tIns="45720" rIns="91440" bIns="45720" rtlCol="0" anchor="t">
            <a:normAutofit lnSpcReduction="10000"/>
          </a:bodyPr>
          <a:lstStyle/>
          <a:p>
            <a:pPr marL="0" indent="0" algn="ctr" defTabSz="602615">
              <a:spcBef>
                <a:spcPts val="500"/>
              </a:spcBef>
              <a:buSzTx/>
              <a:buNone/>
              <a:defRPr sz="3650" spc="36">
                <a:solidFill>
                  <a:srgbClr val="3E382B"/>
                </a:solidFill>
                <a:effectLst>
                  <a:outerShdw blurRad="27813" dist="9271" dir="5400000" rotWithShape="0">
                    <a:srgbClr val="E0DEC7">
                      <a:alpha val="80000"/>
                    </a:srgbClr>
                  </a:outerShdw>
                </a:effectLst>
                <a:latin typeface="+mn-lt"/>
                <a:ea typeface="+mn-ea"/>
                <a:cs typeface="+mn-cs"/>
                <a:sym typeface="American Typewriter"/>
              </a:defRPr>
            </a:pPr>
            <a:endParaRPr lang="en-US" sz="876" spc="8">
              <a:solidFill>
                <a:srgbClr val="000000"/>
              </a:solidFill>
            </a:endParaRPr>
          </a:p>
          <a:p>
            <a:pPr marL="0" indent="0" algn="ctr" defTabSz="602615">
              <a:spcBef>
                <a:spcPts val="500"/>
              </a:spcBef>
              <a:buNone/>
              <a:defRPr sz="3650" spc="36">
                <a:solidFill>
                  <a:srgbClr val="3E382B"/>
                </a:solidFill>
                <a:effectLst>
                  <a:outerShdw blurRad="27813" dist="9271" dir="5400000" rotWithShape="0">
                    <a:srgbClr val="E0DEC7">
                      <a:alpha val="80000"/>
                    </a:srgbClr>
                  </a:outerShdw>
                </a:effectLst>
                <a:latin typeface="+mn-lt"/>
                <a:ea typeface="+mn-ea"/>
                <a:cs typeface="+mn-cs"/>
                <a:sym typeface="American Typewriter"/>
              </a:defRPr>
            </a:pPr>
            <a:r>
              <a:rPr lang="en-US" sz="4000" b="1"/>
              <a:t>To support your child’s growing independence, our uniform for children in Foundation Stage is different from the rest of the school. </a:t>
            </a:r>
            <a:endParaRPr lang="en-US" sz="4000">
              <a:ea typeface="+mn-lt"/>
              <a:cs typeface="+mn-lt"/>
            </a:endParaRPr>
          </a:p>
          <a:p>
            <a:pPr marL="0" indent="0" defTabSz="602615">
              <a:spcBef>
                <a:spcPts val="500"/>
              </a:spcBef>
              <a:buNone/>
              <a:defRPr sz="3650" spc="36">
                <a:solidFill>
                  <a:srgbClr val="3E382B"/>
                </a:solidFill>
                <a:effectLst>
                  <a:outerShdw blurRad="27813" dist="9271" dir="5400000" rotWithShape="0">
                    <a:srgbClr val="E0DEC7">
                      <a:alpha val="80000"/>
                    </a:srgbClr>
                  </a:outerShdw>
                </a:effectLst>
                <a:latin typeface="+mn-lt"/>
                <a:ea typeface="+mn-ea"/>
                <a:cs typeface="+mn-cs"/>
                <a:sym typeface="American Typewriter"/>
              </a:defRPr>
            </a:pPr>
            <a:r>
              <a:rPr lang="en-US" sz="4000">
                <a:ea typeface="+mn-lt"/>
                <a:cs typeface="+mn-lt"/>
              </a:rPr>
              <a:t>We ask that our Foundation children wear clothes which are appropriate for the active curriculum they follow.</a:t>
            </a:r>
            <a:r>
              <a:rPr lang="en-US" sz="4000"/>
              <a:t> This will also enable them to manage changing and toileting independently with greater ease. Most uniform items can be purchased in high street shops. Printed house T-shirts are available from Price &amp; Buckland.</a:t>
            </a:r>
            <a:endParaRPr lang="en-US" sz="4000" b="1" spc="36">
              <a:solidFill>
                <a:srgbClr val="3E382B"/>
              </a:solidFill>
              <a:ea typeface="Calibri"/>
              <a:cs typeface="Calibri"/>
            </a:endParaRPr>
          </a:p>
          <a:p>
            <a:pPr marL="0" indent="0" defTabSz="602615">
              <a:spcBef>
                <a:spcPts val="500"/>
              </a:spcBef>
              <a:buSzTx/>
              <a:buNone/>
              <a:defRPr sz="3650" spc="36">
                <a:solidFill>
                  <a:srgbClr val="3E382B"/>
                </a:solidFill>
                <a:effectLst>
                  <a:outerShdw blurRad="27813" dist="9271" dir="5400000" rotWithShape="0">
                    <a:srgbClr val="E0DEC7">
                      <a:alpha val="80000"/>
                    </a:srgbClr>
                  </a:outerShdw>
                </a:effectLst>
                <a:latin typeface="+mn-lt"/>
                <a:ea typeface="+mn-ea"/>
                <a:cs typeface="+mn-cs"/>
                <a:sym typeface="American Typewriter"/>
              </a:defRPr>
            </a:pPr>
            <a:endParaRPr lang="en-US" sz="900" spc="8">
              <a:solidFill>
                <a:srgbClr val="000000"/>
              </a:solidFill>
              <a:latin typeface="Helvetica"/>
              <a:ea typeface="Helvetica"/>
              <a:cs typeface="Helvetica"/>
            </a:endParaRPr>
          </a:p>
          <a:p>
            <a:pPr marL="0" indent="0" defTabSz="602615">
              <a:spcBef>
                <a:spcPts val="500"/>
              </a:spcBef>
              <a:buSzTx/>
              <a:buNone/>
              <a:defRPr sz="3650" spc="36">
                <a:solidFill>
                  <a:srgbClr val="3E382B"/>
                </a:solidFill>
                <a:effectLst>
                  <a:outerShdw blurRad="27813" dist="9271" dir="5400000" rotWithShape="0">
                    <a:srgbClr val="E0DEC7">
                      <a:alpha val="80000"/>
                    </a:srgbClr>
                  </a:outerShdw>
                </a:effectLst>
                <a:latin typeface="+mn-lt"/>
                <a:ea typeface="+mn-ea"/>
                <a:cs typeface="+mn-cs"/>
                <a:sym typeface="American Typewriter"/>
              </a:defRPr>
            </a:pPr>
            <a:r>
              <a:rPr lang="en-US" sz="4000"/>
              <a:t>The uniform for Foundation Stage pupils is as follows: </a:t>
            </a:r>
            <a:endParaRPr lang="en-US" sz="4000" spc="8">
              <a:solidFill>
                <a:srgbClr val="000000"/>
              </a:solidFill>
              <a:ea typeface="Calibri"/>
              <a:cs typeface="Calibri"/>
            </a:endParaRPr>
          </a:p>
          <a:p>
            <a:pPr marL="0" indent="0" algn="ctr" defTabSz="602615">
              <a:spcBef>
                <a:spcPts val="500"/>
              </a:spcBef>
              <a:buSzTx/>
              <a:buNone/>
              <a:defRPr sz="3650" spc="36">
                <a:solidFill>
                  <a:srgbClr val="3E382B"/>
                </a:solidFill>
                <a:effectLst>
                  <a:outerShdw blurRad="27813" dist="9271" dir="5400000" rotWithShape="0">
                    <a:srgbClr val="E0DEC7">
                      <a:alpha val="80000"/>
                    </a:srgbClr>
                  </a:outerShdw>
                </a:effectLst>
                <a:latin typeface="+mn-lt"/>
                <a:ea typeface="+mn-ea"/>
                <a:cs typeface="+mn-cs"/>
                <a:sym typeface="American Typewriter"/>
              </a:defRPr>
            </a:pPr>
            <a:endParaRPr lang="en-US" sz="900" spc="8">
              <a:solidFill>
                <a:srgbClr val="000000"/>
              </a:solidFill>
              <a:latin typeface="Helvetica"/>
              <a:ea typeface="Helvetica"/>
              <a:cs typeface="Helvetica"/>
            </a:endParaRPr>
          </a:p>
          <a:p>
            <a:pPr marL="860425" indent="-758190" defTabSz="602615">
              <a:spcBef>
                <a:spcPts val="500"/>
              </a:spcBef>
              <a:buClr>
                <a:srgbClr val="000000">
                  <a:alpha val="84706"/>
                </a:srgbClr>
              </a:buClr>
              <a:buSzPct val="80000"/>
              <a:buBlip>
                <a:blip r:embed="rId2"/>
              </a:buBlip>
              <a:defRPr sz="3650" spc="36">
                <a:solidFill>
                  <a:srgbClr val="3E382B"/>
                </a:solidFill>
                <a:effectLst>
                  <a:outerShdw blurRad="27813" dist="9271" dir="5400000" rotWithShape="0">
                    <a:srgbClr val="E0DEC7">
                      <a:alpha val="80000"/>
                    </a:srgbClr>
                  </a:outerShdw>
                </a:effectLst>
                <a:latin typeface="+mn-lt"/>
                <a:ea typeface="+mn-ea"/>
                <a:cs typeface="+mn-cs"/>
                <a:sym typeface="American Typewriter"/>
              </a:defRPr>
            </a:pPr>
            <a:r>
              <a:rPr lang="en-US" sz="4000"/>
              <a:t>Navy blue sweatshirt or zip up hoodie- sweatshirts should be large enough for children to easily put on and take off independently (this does not need to have the school logo)</a:t>
            </a:r>
            <a:endParaRPr lang="en-US" sz="4000">
              <a:ea typeface="Calibri"/>
              <a:cs typeface="Calibri"/>
            </a:endParaRPr>
          </a:p>
          <a:p>
            <a:pPr marL="860425" indent="-758190" defTabSz="602615">
              <a:spcBef>
                <a:spcPts val="500"/>
              </a:spcBef>
              <a:buClr>
                <a:srgbClr val="000000">
                  <a:alpha val="84706"/>
                </a:srgbClr>
              </a:buClr>
              <a:buSzPct val="80000"/>
              <a:buBlip>
                <a:blip r:embed="rId2"/>
              </a:buBlip>
              <a:defRPr sz="3650" spc="36">
                <a:solidFill>
                  <a:srgbClr val="3E382B"/>
                </a:solidFill>
                <a:effectLst>
                  <a:outerShdw blurRad="27813" dist="9271" dir="5400000" rotWithShape="0">
                    <a:srgbClr val="E0DEC7">
                      <a:alpha val="80000"/>
                    </a:srgbClr>
                  </a:outerShdw>
                </a:effectLst>
                <a:latin typeface="+mn-lt"/>
                <a:ea typeface="+mn-ea"/>
                <a:cs typeface="+mn-cs"/>
                <a:sym typeface="American Typewriter"/>
              </a:defRPr>
            </a:pPr>
            <a:r>
              <a:rPr lang="en-US" sz="4000"/>
              <a:t>House </a:t>
            </a:r>
            <a:r>
              <a:rPr lang="en-US" sz="4000" err="1"/>
              <a:t>colour</a:t>
            </a:r>
            <a:r>
              <a:rPr lang="en-US" sz="4000"/>
              <a:t> T shirt – these can be printed with house name</a:t>
            </a:r>
            <a:endParaRPr lang="en-US" sz="4000">
              <a:ea typeface="Calibri"/>
              <a:cs typeface="Calibri"/>
            </a:endParaRPr>
          </a:p>
          <a:p>
            <a:pPr marL="860425" indent="-758190" defTabSz="602615">
              <a:spcBef>
                <a:spcPts val="500"/>
              </a:spcBef>
              <a:buClr>
                <a:srgbClr val="000000">
                  <a:alpha val="84706"/>
                </a:srgbClr>
              </a:buClr>
              <a:buSzPct val="80000"/>
              <a:buBlip>
                <a:blip r:embed="rId2"/>
              </a:buBlip>
              <a:defRPr sz="3650" spc="36">
                <a:solidFill>
                  <a:srgbClr val="3E382B"/>
                </a:solidFill>
                <a:effectLst>
                  <a:outerShdw blurRad="27813" dist="9271" dir="5400000" rotWithShape="0">
                    <a:srgbClr val="E0DEC7">
                      <a:alpha val="80000"/>
                    </a:srgbClr>
                  </a:outerShdw>
                </a:effectLst>
                <a:latin typeface="+mn-lt"/>
                <a:ea typeface="+mn-ea"/>
                <a:cs typeface="+mn-cs"/>
                <a:sym typeface="American Typewriter"/>
              </a:defRPr>
            </a:pPr>
            <a:r>
              <a:rPr lang="en-US" sz="4000"/>
              <a:t>Navy blue joggers </a:t>
            </a:r>
            <a:endParaRPr lang="en-US" sz="4000">
              <a:ea typeface="Calibri"/>
              <a:cs typeface="Calibri"/>
            </a:endParaRPr>
          </a:p>
          <a:p>
            <a:pPr marL="860425" indent="-758190" defTabSz="602615">
              <a:spcBef>
                <a:spcPts val="500"/>
              </a:spcBef>
              <a:buClr>
                <a:srgbClr val="000000"/>
              </a:buClr>
              <a:buSzPct val="80000"/>
              <a:buBlip>
                <a:blip r:embed="rId2"/>
              </a:buBlip>
              <a:defRPr sz="3650" spc="36">
                <a:solidFill>
                  <a:srgbClr val="3E382B"/>
                </a:solidFill>
                <a:effectLst>
                  <a:outerShdw blurRad="27813" dist="9271" dir="5400000" rotWithShape="0">
                    <a:srgbClr val="E0DEC7">
                      <a:alpha val="80000"/>
                    </a:srgbClr>
                  </a:outerShdw>
                </a:effectLst>
                <a:latin typeface="+mn-lt"/>
                <a:ea typeface="+mn-ea"/>
                <a:cs typeface="+mn-cs"/>
                <a:sym typeface="American Typewriter"/>
              </a:defRPr>
            </a:pPr>
            <a:r>
              <a:rPr lang="en-US" sz="4000"/>
              <a:t>Royal or navy blue pull on shorts </a:t>
            </a:r>
            <a:endParaRPr lang="en-US" sz="4000">
              <a:ea typeface="Calibri"/>
              <a:cs typeface="Calibri"/>
            </a:endParaRPr>
          </a:p>
          <a:p>
            <a:pPr marL="860425" indent="-758190" defTabSz="602615">
              <a:spcBef>
                <a:spcPts val="500"/>
              </a:spcBef>
              <a:buClr>
                <a:srgbClr val="000000">
                  <a:alpha val="84706"/>
                </a:srgbClr>
              </a:buClr>
              <a:buSzPct val="80000"/>
              <a:buFont typeface="Helvetica"/>
              <a:buBlip>
                <a:blip r:embed="rId2"/>
              </a:buBlip>
              <a:defRPr sz="3650" spc="36">
                <a:solidFill>
                  <a:srgbClr val="3E382B"/>
                </a:solidFill>
                <a:effectLst>
                  <a:outerShdw blurRad="27813" dist="9271" dir="5400000" rotWithShape="0">
                    <a:srgbClr val="E0DEC7">
                      <a:alpha val="80000"/>
                    </a:srgbClr>
                  </a:outerShdw>
                </a:effectLst>
                <a:latin typeface="+mn-lt"/>
                <a:ea typeface="+mn-ea"/>
                <a:cs typeface="+mn-cs"/>
                <a:sym typeface="American Typewriter"/>
              </a:defRPr>
            </a:pPr>
            <a:r>
              <a:rPr lang="en-US" sz="4000"/>
              <a:t>Dark grey or white socks </a:t>
            </a:r>
            <a:endParaRPr lang="en-US" sz="4000">
              <a:ea typeface="Calibri"/>
              <a:cs typeface="Calibri"/>
            </a:endParaRPr>
          </a:p>
          <a:p>
            <a:pPr marL="860425" indent="-758190" defTabSz="602615">
              <a:spcBef>
                <a:spcPts val="500"/>
              </a:spcBef>
              <a:buClr>
                <a:srgbClr val="000000">
                  <a:alpha val="84706"/>
                </a:srgbClr>
              </a:buClr>
              <a:buSzPct val="80000"/>
              <a:buBlip>
                <a:blip r:embed="rId2"/>
              </a:buBlip>
              <a:defRPr sz="3650" spc="36">
                <a:solidFill>
                  <a:srgbClr val="3E382B"/>
                </a:solidFill>
                <a:effectLst>
                  <a:outerShdw blurRad="27813" dist="9271" dir="5400000" rotWithShape="0">
                    <a:srgbClr val="E0DEC7">
                      <a:alpha val="80000"/>
                    </a:srgbClr>
                  </a:outerShdw>
                </a:effectLst>
                <a:latin typeface="+mn-lt"/>
                <a:ea typeface="+mn-ea"/>
                <a:cs typeface="+mn-cs"/>
                <a:sym typeface="American Typewriter"/>
              </a:defRPr>
            </a:pPr>
            <a:r>
              <a:rPr lang="en-US" sz="4000"/>
              <a:t>Black </a:t>
            </a:r>
            <a:r>
              <a:rPr lang="en-US" sz="4000" err="1"/>
              <a:t>velcro</a:t>
            </a:r>
            <a:r>
              <a:rPr lang="en-US" sz="4000"/>
              <a:t>-fastening shoes or trainers suitable for active outdoor play (</a:t>
            </a:r>
            <a:r>
              <a:rPr lang="en-US" sz="4000" b="1"/>
              <a:t>not</a:t>
            </a:r>
            <a:r>
              <a:rPr lang="en-US" sz="4000"/>
              <a:t> </a:t>
            </a:r>
            <a:r>
              <a:rPr lang="en-US" sz="4000" err="1"/>
              <a:t>plimsolls</a:t>
            </a:r>
            <a:r>
              <a:rPr lang="en-US" sz="4000"/>
              <a:t> please)</a:t>
            </a:r>
            <a:endParaRPr lang="en-US" sz="4000">
              <a:ea typeface="Calibri"/>
              <a:cs typeface="Calibri"/>
            </a:endParaRPr>
          </a:p>
          <a:p>
            <a:pPr marL="0" indent="0" defTabSz="602615">
              <a:lnSpc>
                <a:spcPct val="100000"/>
              </a:lnSpc>
              <a:spcBef>
                <a:spcPts val="0"/>
              </a:spcBef>
              <a:buClr>
                <a:srgbClr val="000000">
                  <a:alpha val="84706"/>
                </a:srgbClr>
              </a:buClr>
              <a:buNone/>
              <a:defRPr sz="3650" spc="36">
                <a:solidFill>
                  <a:srgbClr val="3E382B"/>
                </a:solidFill>
                <a:effectLst>
                  <a:outerShdw blurRad="27813" dist="9271" dir="5400000" rotWithShape="0">
                    <a:srgbClr val="E0DEC7">
                      <a:alpha val="80000"/>
                    </a:srgbClr>
                  </a:outerShdw>
                </a:effectLst>
                <a:latin typeface="+mn-lt"/>
                <a:ea typeface="+mn-ea"/>
                <a:cs typeface="+mn-cs"/>
                <a:sym typeface="American Typewriter"/>
              </a:defRPr>
            </a:pPr>
            <a:r>
              <a:rPr lang="en-US" sz="4000" b="1"/>
              <a:t>A spare set of clothes &amp; trainers should be provided in a named bag and kept in school all week. </a:t>
            </a:r>
            <a:r>
              <a:rPr lang="en-US" sz="4000" b="1">
                <a:ea typeface="+mn-lt"/>
                <a:cs typeface="+mn-lt"/>
              </a:rPr>
              <a:t>All clothing and footwear must be clearly labelled with your child’s name.</a:t>
            </a:r>
            <a:r>
              <a:rPr lang="en-US" sz="4000">
                <a:ea typeface="+mn-lt"/>
                <a:cs typeface="+mn-lt"/>
              </a:rPr>
              <a:t> </a:t>
            </a:r>
            <a:endParaRPr lang="en-US" sz="4000">
              <a:cs typeface="Calibri"/>
            </a:endParaRPr>
          </a:p>
          <a:p>
            <a:pPr marL="0" indent="0" defTabSz="602615">
              <a:lnSpc>
                <a:spcPct val="100000"/>
              </a:lnSpc>
              <a:spcBef>
                <a:spcPts val="0"/>
              </a:spcBef>
              <a:buNone/>
              <a:defRPr sz="3650" spc="36">
                <a:solidFill>
                  <a:srgbClr val="3E382B"/>
                </a:solidFill>
                <a:effectLst>
                  <a:outerShdw blurRad="27813" dist="9271" dir="5400000" rotWithShape="0">
                    <a:srgbClr val="E0DEC7">
                      <a:alpha val="80000"/>
                    </a:srgbClr>
                  </a:outerShdw>
                </a:effectLst>
                <a:latin typeface="+mn-lt"/>
                <a:ea typeface="+mn-ea"/>
                <a:cs typeface="+mn-cs"/>
                <a:sym typeface="American Typewriter"/>
              </a:defRPr>
            </a:pPr>
            <a:r>
              <a:rPr lang="en-US" sz="4000">
                <a:cs typeface="Calibri"/>
              </a:rPr>
              <a:t>The Rainbow Class uniform is identical to the KS1 and KS2 PE kit so may be re-used in Year 1.</a:t>
            </a:r>
            <a:endParaRPr lang="en-US" sz="4000">
              <a:ea typeface="Calibri"/>
              <a:cs typeface="Calibri"/>
            </a:endParaRPr>
          </a:p>
          <a:p>
            <a:pPr marL="0" indent="0" defTabSz="602615">
              <a:lnSpc>
                <a:spcPct val="100000"/>
              </a:lnSpc>
              <a:spcBef>
                <a:spcPts val="0"/>
              </a:spcBef>
              <a:buNone/>
              <a:defRPr sz="3650" spc="36">
                <a:solidFill>
                  <a:srgbClr val="3E382B"/>
                </a:solidFill>
                <a:effectLst>
                  <a:outerShdw blurRad="27813" dist="9271" dir="5400000" rotWithShape="0">
                    <a:srgbClr val="E0DEC7">
                      <a:alpha val="80000"/>
                    </a:srgbClr>
                  </a:outerShdw>
                </a:effectLst>
                <a:latin typeface="+mn-lt"/>
                <a:ea typeface="+mn-ea"/>
                <a:cs typeface="+mn-cs"/>
                <a:sym typeface="American Typewriter"/>
              </a:defRPr>
            </a:pPr>
            <a:endParaRPr lang="en-US" sz="4000">
              <a:ea typeface="Calibri"/>
              <a:cs typeface="Calibri"/>
            </a:endParaRPr>
          </a:p>
          <a:p>
            <a:pPr marL="0" indent="0" defTabSz="602615">
              <a:lnSpc>
                <a:spcPct val="100000"/>
              </a:lnSpc>
              <a:spcBef>
                <a:spcPts val="0"/>
              </a:spcBef>
              <a:buNone/>
              <a:defRPr sz="3650" spc="36">
                <a:solidFill>
                  <a:srgbClr val="3E382B"/>
                </a:solidFill>
                <a:effectLst>
                  <a:outerShdw blurRad="27813" dist="9271" dir="5400000" rotWithShape="0">
                    <a:srgbClr val="E0DEC7">
                      <a:alpha val="80000"/>
                    </a:srgbClr>
                  </a:outerShdw>
                </a:effectLst>
                <a:latin typeface="+mn-lt"/>
                <a:ea typeface="+mn-ea"/>
                <a:cs typeface="+mn-cs"/>
                <a:sym typeface="American Typewriter"/>
              </a:defRPr>
            </a:pPr>
            <a:endParaRPr lang="en-US" sz="4000">
              <a:ea typeface="Calibri"/>
              <a:cs typeface="Calibri"/>
            </a:endParaRPr>
          </a:p>
          <a:p>
            <a:pPr marL="0" indent="0" defTabSz="602615">
              <a:lnSpc>
                <a:spcPct val="100000"/>
              </a:lnSpc>
              <a:spcBef>
                <a:spcPts val="0"/>
              </a:spcBef>
              <a:buNone/>
              <a:defRPr sz="3650" spc="36">
                <a:solidFill>
                  <a:srgbClr val="3E382B"/>
                </a:solidFill>
                <a:effectLst>
                  <a:outerShdw blurRad="27813" dist="9271" dir="5400000" rotWithShape="0">
                    <a:srgbClr val="E0DEC7">
                      <a:alpha val="80000"/>
                    </a:srgbClr>
                  </a:outerShdw>
                </a:effectLst>
                <a:latin typeface="+mn-lt"/>
                <a:ea typeface="+mn-ea"/>
                <a:cs typeface="+mn-cs"/>
                <a:sym typeface="American Typewriter"/>
              </a:defRPr>
            </a:pPr>
            <a:endParaRPr lang="en-US" sz="4000">
              <a:ea typeface="Calibri"/>
              <a:cs typeface="Calibri"/>
            </a:endParaRPr>
          </a:p>
          <a:p>
            <a:pPr marL="0" indent="101600" defTabSz="602615">
              <a:spcBef>
                <a:spcPts val="500"/>
              </a:spcBef>
              <a:buNone/>
              <a:defRPr sz="3650" spc="36">
                <a:solidFill>
                  <a:srgbClr val="3E382B"/>
                </a:solidFill>
                <a:effectLst>
                  <a:outerShdw blurRad="27813" dist="9271" dir="5400000" rotWithShape="0">
                    <a:srgbClr val="E0DEC7">
                      <a:alpha val="80000"/>
                    </a:srgbClr>
                  </a:outerShdw>
                </a:effectLst>
                <a:latin typeface="+mn-lt"/>
                <a:ea typeface="+mn-ea"/>
                <a:cs typeface="+mn-cs"/>
                <a:sym typeface="American Typewriter"/>
              </a:defRPr>
            </a:pPr>
            <a:endParaRPr lang="en-US" sz="3200">
              <a:ea typeface="Calibri" panose="020F0502020204030204"/>
              <a:cs typeface="Calibri"/>
            </a:endParaRPr>
          </a:p>
        </p:txBody>
      </p:sp>
      <p:pic>
        <p:nvPicPr>
          <p:cNvPr id="2" name="Picture 1" descr="A back of a person wearing a red shirt&#10;&#10;Description automatically generated">
            <a:extLst>
              <a:ext uri="{FF2B5EF4-FFF2-40B4-BE49-F238E27FC236}">
                <a16:creationId xmlns:a16="http://schemas.microsoft.com/office/drawing/2014/main" id="{E3C88ADA-EB34-0B7D-6B8A-834EE210BD36}"/>
              </a:ext>
            </a:extLst>
          </p:cNvPr>
          <p:cNvPicPr>
            <a:picLocks noChangeAspect="1"/>
          </p:cNvPicPr>
          <p:nvPr/>
        </p:nvPicPr>
        <p:blipFill>
          <a:blip r:embed="rId3"/>
          <a:stretch>
            <a:fillRect/>
          </a:stretch>
        </p:blipFill>
        <p:spPr>
          <a:xfrm rot="300000">
            <a:off x="6871005" y="11431930"/>
            <a:ext cx="9114220" cy="186602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167" name="Other useful equipment"/>
          <p:cNvSpPr txBox="1">
            <a:spLocks noGrp="1"/>
          </p:cNvSpPr>
          <p:nvPr>
            <p:ph type="title"/>
          </p:nvPr>
        </p:nvSpPr>
        <p:spPr>
          <a:xfrm>
            <a:off x="2971800" y="355600"/>
            <a:ext cx="19621500" cy="1331463"/>
          </a:xfrm>
          <a:prstGeom prst="rect">
            <a:avLst/>
          </a:prstGeom>
        </p:spPr>
        <p:txBody>
          <a:bodyPr>
            <a:normAutofit/>
          </a:bodyPr>
          <a:lstStyle>
            <a:lvl1pPr defTabSz="709930">
              <a:lnSpc>
                <a:spcPct val="80000"/>
              </a:lnSpc>
              <a:defRPr sz="8428" spc="84">
                <a:solidFill>
                  <a:srgbClr val="3E382B"/>
                </a:solidFill>
                <a:effectLst>
                  <a:outerShdw blurRad="32766" dist="10922" dir="5400000" rotWithShape="0">
                    <a:srgbClr val="E0DEC7">
                      <a:alpha val="80000"/>
                    </a:srgbClr>
                  </a:outerShdw>
                </a:effectLst>
              </a:defRPr>
            </a:lvl1pPr>
          </a:lstStyle>
          <a:p>
            <a:pPr algn="ctr"/>
            <a:r>
              <a:rPr sz="8400" b="1"/>
              <a:t>Other useful equipment</a:t>
            </a:r>
          </a:p>
        </p:txBody>
      </p:sp>
      <p:sp>
        <p:nvSpPr>
          <p:cNvPr id="168" name="All children should have a slim book bag (not a rucksack please) which can be purchased from the school office.…"/>
          <p:cNvSpPr txBox="1">
            <a:spLocks noGrp="1"/>
          </p:cNvSpPr>
          <p:nvPr>
            <p:ph type="body" idx="1"/>
          </p:nvPr>
        </p:nvSpPr>
        <p:spPr>
          <a:xfrm>
            <a:off x="4159439" y="2235330"/>
            <a:ext cx="19553691" cy="10924805"/>
          </a:xfrm>
          <a:prstGeom prst="rect">
            <a:avLst/>
          </a:prstGeom>
          <a:ln w="9525">
            <a:round/>
          </a:ln>
        </p:spPr>
        <p:txBody>
          <a:bodyPr vert="horz" lIns="91440" tIns="45720" rIns="91440" bIns="45720" rtlCol="0" anchor="t">
            <a:normAutofit/>
          </a:bodyPr>
          <a:lstStyle/>
          <a:p>
            <a:pPr marL="0" indent="0" defTabSz="701675">
              <a:spcBef>
                <a:spcPts val="600"/>
              </a:spcBef>
              <a:buNone/>
              <a:defRPr sz="4250" spc="42">
                <a:solidFill>
                  <a:srgbClr val="3E382B"/>
                </a:solidFill>
                <a:effectLst>
                  <a:outerShdw blurRad="32385" dist="10795" dir="5400000" rotWithShape="0">
                    <a:srgbClr val="E0DEC7">
                      <a:alpha val="80000"/>
                    </a:srgbClr>
                  </a:outerShdw>
                </a:effectLst>
                <a:latin typeface="+mn-lt"/>
                <a:ea typeface="+mn-ea"/>
                <a:cs typeface="+mn-cs"/>
                <a:sym typeface="American Typewriter"/>
              </a:defRPr>
            </a:pPr>
            <a:r>
              <a:rPr dirty="0"/>
              <a:t>All children should have a slim </a:t>
            </a:r>
            <a:r>
              <a:rPr b="1" dirty="0"/>
              <a:t>book bag</a:t>
            </a:r>
            <a:r>
              <a:rPr dirty="0"/>
              <a:t> (not a rucksack please</a:t>
            </a:r>
            <a:r>
              <a:rPr lang="en-US" dirty="0"/>
              <a:t>). This does not need to have a school logo but must be named. Some families attach a keyring for easy identification. Please just add one!</a:t>
            </a:r>
            <a:endParaRPr lang="en-US" dirty="0">
              <a:ea typeface="Calibri"/>
              <a:cs typeface="Calibri"/>
            </a:endParaRPr>
          </a:p>
          <a:p>
            <a:pPr marL="0" indent="0" defTabSz="701675">
              <a:spcBef>
                <a:spcPts val="600"/>
              </a:spcBef>
              <a:buNone/>
              <a:defRPr sz="4250" spc="42">
                <a:solidFill>
                  <a:srgbClr val="3E382B"/>
                </a:solidFill>
                <a:effectLst>
                  <a:outerShdw blurRad="32385" dist="10795" dir="5400000" rotWithShape="0">
                    <a:srgbClr val="E0DEC7">
                      <a:alpha val="80000"/>
                    </a:srgbClr>
                  </a:outerShdw>
                </a:effectLst>
                <a:latin typeface="+mn-lt"/>
                <a:ea typeface="+mn-ea"/>
                <a:cs typeface="+mn-cs"/>
                <a:sym typeface="American Typewriter"/>
              </a:defRPr>
            </a:pPr>
            <a:endParaRPr lang="en-US"/>
          </a:p>
          <a:p>
            <a:pPr marL="0" indent="0" defTabSz="701675">
              <a:spcBef>
                <a:spcPts val="600"/>
              </a:spcBef>
              <a:buNone/>
              <a:defRPr sz="4250" spc="42">
                <a:solidFill>
                  <a:srgbClr val="3E382B"/>
                </a:solidFill>
                <a:effectLst>
                  <a:outerShdw blurRad="32385" dist="10795" dir="5400000" rotWithShape="0">
                    <a:srgbClr val="E0DEC7">
                      <a:alpha val="80000"/>
                    </a:srgbClr>
                  </a:outerShdw>
                </a:effectLst>
                <a:latin typeface="+mn-lt"/>
                <a:ea typeface="+mn-ea"/>
                <a:cs typeface="+mn-cs"/>
                <a:sym typeface="American Typewriter"/>
              </a:defRPr>
            </a:pPr>
            <a:r>
              <a:rPr dirty="0"/>
              <a:t>A </a:t>
            </a:r>
            <a:r>
              <a:rPr b="1" dirty="0"/>
              <a:t>drawstring bag</a:t>
            </a:r>
            <a:r>
              <a:rPr dirty="0"/>
              <a:t> will be useful for a spare set of uniform &amp; trainers</a:t>
            </a:r>
            <a:r>
              <a:rPr lang="en-GB" dirty="0"/>
              <a:t>.</a:t>
            </a:r>
            <a:r>
              <a:rPr dirty="0"/>
              <a:t> </a:t>
            </a:r>
            <a:endParaRPr sz="1020" spc="10" dirty="0">
              <a:solidFill>
                <a:srgbClr val="000000"/>
              </a:solidFill>
            </a:endParaRPr>
          </a:p>
          <a:p>
            <a:pPr marL="0" indent="0" defTabSz="701675">
              <a:spcBef>
                <a:spcPts val="600"/>
              </a:spcBef>
              <a:buSzTx/>
              <a:buNone/>
              <a:defRPr sz="4250" spc="42">
                <a:solidFill>
                  <a:srgbClr val="3E382B"/>
                </a:solidFill>
                <a:effectLst>
                  <a:outerShdw blurRad="32385" dist="10795" dir="5400000" rotWithShape="0">
                    <a:srgbClr val="E0DEC7">
                      <a:alpha val="80000"/>
                    </a:srgbClr>
                  </a:outerShdw>
                </a:effectLst>
                <a:latin typeface="+mn-lt"/>
                <a:ea typeface="+mn-ea"/>
                <a:cs typeface="+mn-cs"/>
                <a:sym typeface="American Typewriter"/>
              </a:defRPr>
            </a:pPr>
            <a:endParaRPr sz="1020" spc="10">
              <a:solidFill>
                <a:srgbClr val="000000"/>
              </a:solidFill>
            </a:endParaRPr>
          </a:p>
          <a:p>
            <a:pPr marL="0" indent="0" defTabSz="701675">
              <a:spcBef>
                <a:spcPts val="600"/>
              </a:spcBef>
              <a:buNone/>
              <a:defRPr sz="4250" spc="42">
                <a:solidFill>
                  <a:srgbClr val="3E382B"/>
                </a:solidFill>
                <a:effectLst>
                  <a:outerShdw blurRad="32385" dist="10795" dir="5400000" rotWithShape="0">
                    <a:srgbClr val="E0DEC7">
                      <a:alpha val="80000"/>
                    </a:srgbClr>
                  </a:outerShdw>
                </a:effectLst>
                <a:latin typeface="+mn-lt"/>
                <a:ea typeface="+mn-ea"/>
                <a:cs typeface="+mn-cs"/>
                <a:sym typeface="American Typewriter"/>
              </a:defRPr>
            </a:pPr>
            <a:r>
              <a:rPr dirty="0"/>
              <a:t>Learning outdoors is a very important part of our school day. The children have access to the garden even when it is raining, providing they have a waterproof jacket with a hood</a:t>
            </a:r>
            <a:r>
              <a:rPr lang="en-GB" dirty="0"/>
              <a:t>, </a:t>
            </a:r>
            <a:r>
              <a:rPr dirty="0"/>
              <a:t>and wellington boots. It would be helpful if your child could keep a </a:t>
            </a:r>
            <a:r>
              <a:rPr lang="en-GB" dirty="0"/>
              <a:t> </a:t>
            </a:r>
            <a:r>
              <a:rPr b="1" dirty="0"/>
              <a:t>waterproof jacket </a:t>
            </a:r>
            <a:r>
              <a:rPr lang="en-GB" b="1" dirty="0"/>
              <a:t>or </a:t>
            </a:r>
            <a:r>
              <a:rPr lang="en-GB" b="1" dirty="0" err="1"/>
              <a:t>puddlesuit</a:t>
            </a:r>
            <a:r>
              <a:rPr lang="en-GB" dirty="0"/>
              <a:t> </a:t>
            </a:r>
            <a:r>
              <a:rPr dirty="0"/>
              <a:t>and </a:t>
            </a:r>
            <a:r>
              <a:rPr b="1" dirty="0"/>
              <a:t>wellingtons</a:t>
            </a:r>
            <a:r>
              <a:rPr dirty="0"/>
              <a:t> in school at all times. The children will also need these for the forest school sessions along with a </a:t>
            </a:r>
            <a:r>
              <a:rPr b="1" dirty="0"/>
              <a:t>pair of gloves</a:t>
            </a:r>
            <a:r>
              <a:rPr dirty="0"/>
              <a:t>.  For sunny days, a </a:t>
            </a:r>
            <a:r>
              <a:rPr b="1" dirty="0"/>
              <a:t>sun hat or cap </a:t>
            </a:r>
            <a:r>
              <a:rPr dirty="0"/>
              <a:t>will be needed.</a:t>
            </a:r>
            <a:r>
              <a:rPr lang="en-US" dirty="0"/>
              <a:t> Sunscreen should be applied at home before school and not sent into school.</a:t>
            </a:r>
            <a:endParaRPr sz="1020" spc="10" dirty="0">
              <a:solidFill>
                <a:srgbClr val="000000"/>
              </a:solidFill>
            </a:endParaRPr>
          </a:p>
          <a:p>
            <a:pPr marL="0" indent="0" defTabSz="701675">
              <a:spcBef>
                <a:spcPts val="600"/>
              </a:spcBef>
              <a:buSzTx/>
              <a:buNone/>
              <a:defRPr sz="4250" spc="42">
                <a:solidFill>
                  <a:srgbClr val="3E382B"/>
                </a:solidFill>
                <a:effectLst>
                  <a:outerShdw blurRad="32385" dist="10795" dir="5400000" rotWithShape="0">
                    <a:srgbClr val="E0DEC7">
                      <a:alpha val="80000"/>
                    </a:srgbClr>
                  </a:outerShdw>
                </a:effectLst>
                <a:latin typeface="+mn-lt"/>
                <a:ea typeface="+mn-ea"/>
                <a:cs typeface="+mn-cs"/>
                <a:sym typeface="American Typewriter"/>
              </a:defRPr>
            </a:pPr>
            <a:endParaRPr sz="1020" spc="10">
              <a:solidFill>
                <a:srgbClr val="000000"/>
              </a:solidFill>
            </a:endParaRPr>
          </a:p>
          <a:p>
            <a:pPr marL="0" indent="0" defTabSz="701675">
              <a:spcBef>
                <a:spcPts val="600"/>
              </a:spcBef>
              <a:buSzTx/>
              <a:buNone/>
              <a:defRPr sz="4250" spc="42">
                <a:solidFill>
                  <a:srgbClr val="3E382B"/>
                </a:solidFill>
                <a:effectLst>
                  <a:outerShdw blurRad="32385" dist="10795" dir="5400000" rotWithShape="0">
                    <a:srgbClr val="E0DEC7">
                      <a:alpha val="80000"/>
                    </a:srgbClr>
                  </a:outerShdw>
                </a:effectLst>
                <a:latin typeface="+mn-lt"/>
                <a:ea typeface="+mn-ea"/>
                <a:cs typeface="+mn-cs"/>
                <a:sym typeface="American Typewriter"/>
              </a:defRPr>
            </a:pPr>
            <a:r>
              <a:rPr dirty="0"/>
              <a:t>Please ensure that </a:t>
            </a:r>
            <a:r>
              <a:rPr b="1" dirty="0"/>
              <a:t>everything</a:t>
            </a:r>
            <a:r>
              <a:rPr dirty="0"/>
              <a:t> brought into school is clearly </a:t>
            </a:r>
            <a:r>
              <a:rPr b="1" dirty="0"/>
              <a:t>named</a:t>
            </a:r>
            <a:r>
              <a:rPr dirty="0"/>
              <a:t>.  This applies to all school uniform, shoes, bags, water bottles and lunch/snack boxes</a:t>
            </a:r>
            <a:r>
              <a:rPr lang="en-GB" dirty="0"/>
              <a:t>.</a:t>
            </a:r>
            <a:r>
              <a:rPr dirty="0"/>
              <a:t> </a:t>
            </a:r>
            <a:endParaRPr dirty="0">
              <a:ea typeface="Calibri"/>
              <a:cs typeface="Calibri"/>
            </a:endParaRPr>
          </a:p>
        </p:txBody>
      </p:sp>
      <p:pic>
        <p:nvPicPr>
          <p:cNvPr id="169" name="3__#$!@%!#__unknown.png" descr="3__#$!@%!#__unknown.png"/>
          <p:cNvPicPr>
            <a:picLocks noChangeAspect="1"/>
          </p:cNvPicPr>
          <p:nvPr/>
        </p:nvPicPr>
        <p:blipFill>
          <a:blip r:embed="rId2"/>
          <a:stretch>
            <a:fillRect/>
          </a:stretch>
        </p:blipFill>
        <p:spPr>
          <a:xfrm>
            <a:off x="659548" y="3159429"/>
            <a:ext cx="1857514" cy="2209801"/>
          </a:xfrm>
          <a:prstGeom prst="rect">
            <a:avLst/>
          </a:prstGeom>
          <a:ln>
            <a:noFill/>
          </a:ln>
          <a:effectLst>
            <a:softEdge rad="112500"/>
          </a:effectLst>
        </p:spPr>
      </p:pic>
      <p:pic>
        <p:nvPicPr>
          <p:cNvPr id="170" name="2__#$!@%!#__unknown.png" descr="2__#$!@%!#__unknown.png"/>
          <p:cNvPicPr>
            <a:picLocks noChangeAspect="1"/>
          </p:cNvPicPr>
          <p:nvPr/>
        </p:nvPicPr>
        <p:blipFill>
          <a:blip r:embed="rId3"/>
          <a:stretch>
            <a:fillRect/>
          </a:stretch>
        </p:blipFill>
        <p:spPr>
          <a:xfrm>
            <a:off x="354850" y="5990891"/>
            <a:ext cx="1498601" cy="1930401"/>
          </a:xfrm>
          <a:prstGeom prst="rect">
            <a:avLst/>
          </a:prstGeom>
          <a:ln>
            <a:noFill/>
          </a:ln>
          <a:effectLst>
            <a:softEdge rad="112500"/>
          </a:effectLst>
        </p:spPr>
      </p:pic>
      <p:pic>
        <p:nvPicPr>
          <p:cNvPr id="171" name="1__#$!@%!#__unknown.png" descr="1__#$!@%!#__unknown.png"/>
          <p:cNvPicPr>
            <a:picLocks noChangeAspect="1"/>
          </p:cNvPicPr>
          <p:nvPr/>
        </p:nvPicPr>
        <p:blipFill>
          <a:blip r:embed="rId4"/>
          <a:stretch>
            <a:fillRect/>
          </a:stretch>
        </p:blipFill>
        <p:spPr>
          <a:xfrm>
            <a:off x="1704694" y="1066800"/>
            <a:ext cx="2260601" cy="2209800"/>
          </a:xfrm>
          <a:prstGeom prst="rect">
            <a:avLst/>
          </a:prstGeom>
          <a:ln>
            <a:noFill/>
          </a:ln>
          <a:effectLst>
            <a:softEdge rad="112500"/>
          </a:effectLst>
        </p:spPr>
      </p:pic>
      <p:pic>
        <p:nvPicPr>
          <p:cNvPr id="172" name="unknown.png" descr="unknown.png"/>
          <p:cNvPicPr>
            <a:picLocks noChangeAspect="1"/>
          </p:cNvPicPr>
          <p:nvPr/>
        </p:nvPicPr>
        <p:blipFill>
          <a:blip r:embed="rId5"/>
          <a:stretch>
            <a:fillRect/>
          </a:stretch>
        </p:blipFill>
        <p:spPr>
          <a:prstGeom prst="rect">
            <a:avLst/>
          </a:prstGeom>
          <a:ln w="12700">
            <a:miter lim="400000"/>
          </a:ln>
        </p:spPr>
      </p:pic>
      <p:sp>
        <p:nvSpPr>
          <p:cNvPr id="173" name="Text"/>
          <p:cNvSpPr txBox="1"/>
          <p:nvPr/>
        </p:nvSpPr>
        <p:spPr>
          <a:xfrm>
            <a:off x="85984" y="8102579"/>
            <a:ext cx="774701" cy="14391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defTabSz="457200">
              <a:defRPr sz="1200">
                <a:solidFill>
                  <a:srgbClr val="000000">
                    <a:alpha val="84706"/>
                  </a:srgbClr>
                </a:solidFill>
                <a:latin typeface="Helvetica"/>
                <a:ea typeface="Helvetica"/>
                <a:cs typeface="Helvetica"/>
                <a:sym typeface="Helvetica"/>
              </a:defRPr>
            </a:pPr>
            <a:endParaRPr>
              <a:solidFill>
                <a:srgbClr val="000000"/>
              </a:solidFill>
            </a:endParaRPr>
          </a:p>
          <a:p>
            <a:pPr defTabSz="457200">
              <a:defRPr sz="1200">
                <a:solidFill>
                  <a:srgbClr val="000000">
                    <a:alpha val="84706"/>
                  </a:srgbClr>
                </a:solidFill>
                <a:latin typeface="Helvetica"/>
                <a:ea typeface="Helvetica"/>
                <a:cs typeface="Helvetica"/>
                <a:sym typeface="Helvetica"/>
              </a:defRPr>
            </a:pPr>
            <a:endParaRPr>
              <a:solidFill>
                <a:srgbClr val="000000"/>
              </a:solidFill>
            </a:endParaRPr>
          </a:p>
          <a:p>
            <a:pPr defTabSz="457200">
              <a:defRPr sz="1200">
                <a:solidFill>
                  <a:srgbClr val="000000">
                    <a:alpha val="84706"/>
                  </a:srgbClr>
                </a:solidFill>
                <a:latin typeface="Helvetica"/>
                <a:ea typeface="Helvetica"/>
                <a:cs typeface="Helvetica"/>
                <a:sym typeface="Helvetica"/>
              </a:defRPr>
            </a:pPr>
            <a:endParaRPr>
              <a:solidFill>
                <a:srgbClr val="000000"/>
              </a:solidFill>
            </a:endParaRPr>
          </a:p>
          <a:p>
            <a:pPr indent="609600" defTabSz="457200">
              <a:defRPr sz="1200">
                <a:solidFill>
                  <a:srgbClr val="000000">
                    <a:alpha val="84706"/>
                  </a:srgbClr>
                </a:solidFill>
                <a:latin typeface="Helvetica"/>
                <a:ea typeface="Helvetica"/>
                <a:cs typeface="Helvetica"/>
                <a:sym typeface="Helvetica"/>
              </a:defRPr>
            </a:pPr>
            <a:r>
              <a:rPr sz="1600">
                <a:latin typeface="Times New Roman"/>
                <a:ea typeface="Times New Roman"/>
                <a:cs typeface="Times New Roman"/>
                <a:sym typeface="Times New Roman"/>
              </a:rPr>
              <a:t> </a:t>
            </a:r>
            <a:endParaRPr>
              <a:solidFill>
                <a:srgbClr val="000000"/>
              </a:solidFill>
            </a:endParaRPr>
          </a:p>
          <a:p>
            <a:pPr defTabSz="457200">
              <a:defRPr sz="1200">
                <a:solidFill>
                  <a:srgbClr val="000000">
                    <a:alpha val="84706"/>
                  </a:srgbClr>
                </a:solidFill>
                <a:latin typeface="Helvetica"/>
                <a:ea typeface="Helvetica"/>
                <a:cs typeface="Helvetica"/>
                <a:sym typeface="Helvetica"/>
              </a:defRPr>
            </a:pPr>
            <a:endParaRPr>
              <a:solidFill>
                <a:srgbClr val="000000"/>
              </a:solidFill>
            </a:endParaRPr>
          </a:p>
          <a:p>
            <a:pPr defTabSz="457200">
              <a:defRPr sz="1200">
                <a:solidFill>
                  <a:srgbClr val="000000">
                    <a:alpha val="84706"/>
                  </a:srgbClr>
                </a:solidFill>
                <a:latin typeface="Helvetica"/>
                <a:ea typeface="Helvetica"/>
                <a:cs typeface="Helvetica"/>
                <a:sym typeface="Helvetica"/>
              </a:defRPr>
            </a:pPr>
            <a:endParaRPr>
              <a:solidFill>
                <a:srgbClr val="000000"/>
              </a:solidFill>
            </a:endParaRPr>
          </a:p>
          <a:p>
            <a:pPr indent="609600" defTabSz="457200">
              <a:defRPr sz="1600">
                <a:solidFill>
                  <a:srgbClr val="000000">
                    <a:alpha val="84706"/>
                  </a:srgbClr>
                </a:solidFill>
                <a:latin typeface="Times New Roman"/>
                <a:ea typeface="Times New Roman"/>
                <a:cs typeface="Times New Roman"/>
                <a:sym typeface="Times New Roman"/>
              </a:defRPr>
            </a:pPr>
            <a:r>
              <a:t> </a:t>
            </a:r>
          </a:p>
        </p:txBody>
      </p:sp>
      <p:pic>
        <p:nvPicPr>
          <p:cNvPr id="174" name="unknown.png" descr="unknown.png"/>
          <p:cNvPicPr>
            <a:picLocks noChangeAspect="1"/>
          </p:cNvPicPr>
          <p:nvPr/>
        </p:nvPicPr>
        <p:blipFill>
          <a:blip r:embed="rId5"/>
          <a:stretch>
            <a:fillRect/>
          </a:stretch>
        </p:blipFill>
        <p:spPr>
          <a:xfrm>
            <a:off x="2114223" y="5444339"/>
            <a:ext cx="1803401" cy="1752601"/>
          </a:xfrm>
          <a:prstGeom prst="rect">
            <a:avLst/>
          </a:prstGeom>
          <a:ln>
            <a:noFill/>
          </a:ln>
          <a:effectLst>
            <a:softEdge rad="112500"/>
          </a:effectLst>
        </p:spPr>
      </p:pic>
      <p:sp>
        <p:nvSpPr>
          <p:cNvPr id="175" name="Text"/>
          <p:cNvSpPr txBox="1"/>
          <p:nvPr/>
        </p:nvSpPr>
        <p:spPr>
          <a:xfrm>
            <a:off x="1669716" y="11311627"/>
            <a:ext cx="127001" cy="609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defTabSz="457200">
              <a:defRPr sz="800">
                <a:solidFill>
                  <a:srgbClr val="000000">
                    <a:alpha val="84706"/>
                  </a:srgbClr>
                </a:solidFill>
                <a:latin typeface="Tahoma"/>
                <a:ea typeface="Tahoma"/>
                <a:cs typeface="Tahoma"/>
                <a:sym typeface="Tahoma"/>
              </a:defRPr>
            </a:pPr>
            <a:endParaRPr/>
          </a:p>
          <a:p>
            <a:pPr defTabSz="457200">
              <a:defRPr sz="800">
                <a:solidFill>
                  <a:srgbClr val="000000">
                    <a:alpha val="84706"/>
                  </a:srgbClr>
                </a:solidFill>
                <a:latin typeface="Tahoma"/>
                <a:ea typeface="Tahoma"/>
                <a:cs typeface="Tahoma"/>
                <a:sym typeface="Tahoma"/>
              </a:defRPr>
            </a:pPr>
            <a:endParaRPr/>
          </a:p>
          <a:p>
            <a:pPr defTabSz="457200">
              <a:defRPr sz="800">
                <a:solidFill>
                  <a:srgbClr val="000000">
                    <a:alpha val="84706"/>
                  </a:srgbClr>
                </a:solidFill>
                <a:latin typeface="Tahoma"/>
                <a:ea typeface="Tahoma"/>
                <a:cs typeface="Tahoma"/>
                <a:sym typeface="Tahoma"/>
              </a:defRPr>
            </a:pPr>
            <a:endParaRPr/>
          </a:p>
        </p:txBody>
      </p:sp>
      <p:pic>
        <p:nvPicPr>
          <p:cNvPr id="176" name="unknown.png" descr="unknown.png"/>
          <p:cNvPicPr>
            <a:picLocks noChangeAspect="1"/>
          </p:cNvPicPr>
          <p:nvPr/>
        </p:nvPicPr>
        <p:blipFill>
          <a:blip r:embed="rId6"/>
          <a:stretch>
            <a:fillRect/>
          </a:stretch>
        </p:blipFill>
        <p:spPr>
          <a:xfrm rot="19929950">
            <a:off x="372838" y="9075927"/>
            <a:ext cx="3276601" cy="3289301"/>
          </a:xfrm>
          <a:prstGeom prst="rect">
            <a:avLst/>
          </a:prstGeom>
          <a:ln>
            <a:noFill/>
          </a:ln>
          <a:effectLst>
            <a:softEdge rad="112500"/>
          </a:effectLst>
        </p:spPr>
      </p:pic>
      <p:grpSp>
        <p:nvGrpSpPr>
          <p:cNvPr id="179" name="Image"/>
          <p:cNvGrpSpPr/>
          <p:nvPr/>
        </p:nvGrpSpPr>
        <p:grpSpPr>
          <a:xfrm>
            <a:off x="2067944" y="7272049"/>
            <a:ext cx="1534101" cy="1610302"/>
            <a:chOff x="0" y="0"/>
            <a:chExt cx="1534100" cy="1610300"/>
          </a:xfrm>
        </p:grpSpPr>
        <p:pic>
          <p:nvPicPr>
            <p:cNvPr id="178" name="Image" descr="Image"/>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27000" y="88900"/>
              <a:ext cx="1280101" cy="1280101"/>
            </a:xfrm>
            <a:prstGeom prst="rect">
              <a:avLst/>
            </a:prstGeom>
            <a:ln>
              <a:noFill/>
            </a:ln>
            <a:effectLst>
              <a:softEdge rad="112500"/>
            </a:effectLst>
          </p:spPr>
        </p:pic>
        <p:pic>
          <p:nvPicPr>
            <p:cNvPr id="177" name="Image" descr="Image"/>
            <p:cNvPicPr>
              <a:picLocks/>
            </p:cNvPicPr>
            <p:nvPr/>
          </p:nvPicPr>
          <p:blipFill>
            <a:blip r:embed="rId8"/>
            <a:stretch>
              <a:fillRect/>
            </a:stretch>
          </p:blipFill>
          <p:spPr>
            <a:xfrm>
              <a:off x="0" y="0"/>
              <a:ext cx="1534101" cy="1610301"/>
            </a:xfrm>
            <a:prstGeom prst="rect">
              <a:avLst/>
            </a:prstGeom>
            <a:ln>
              <a:noFill/>
            </a:ln>
            <a:effectLst>
              <a:softEdge rad="112500"/>
            </a:effectLst>
          </p:spPr>
        </p:pic>
      </p:grpSp>
    </p:spTree>
  </p:cSld>
  <p:clrMapOvr>
    <a:masterClrMapping/>
  </p:clrMapOvr>
  <p:transition spd="me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HardCover">
  <a:themeElements>
    <a:clrScheme name="HardCover">
      <a:dk1>
        <a:srgbClr val="000000"/>
      </a:dk1>
      <a:lt1>
        <a:srgbClr val="FFFFFF"/>
      </a:lt1>
      <a:dk2>
        <a:srgbClr val="5C5A52"/>
      </a:dk2>
      <a:lt2>
        <a:srgbClr val="DCDEE0"/>
      </a:lt2>
      <a:accent1>
        <a:srgbClr val="80989C"/>
      </a:accent1>
      <a:accent2>
        <a:srgbClr val="A8AB65"/>
      </a:accent2>
      <a:accent3>
        <a:srgbClr val="CBAC69"/>
      </a:accent3>
      <a:accent4>
        <a:srgbClr val="CF7330"/>
      </a:accent4>
      <a:accent5>
        <a:srgbClr val="B44C34"/>
      </a:accent5>
      <a:accent6>
        <a:srgbClr val="8C869B"/>
      </a:accent6>
      <a:hlink>
        <a:srgbClr val="0000FF"/>
      </a:hlink>
      <a:folHlink>
        <a:srgbClr val="FF00FF"/>
      </a:folHlink>
    </a:clrScheme>
    <a:fontScheme name="HardCover">
      <a:majorFont>
        <a:latin typeface="American Typewriter"/>
        <a:ea typeface="American Typewriter"/>
        <a:cs typeface="American Typewriter"/>
      </a:majorFont>
      <a:minorFont>
        <a:latin typeface="American Typewriter"/>
        <a:ea typeface="American Typewriter"/>
        <a:cs typeface="American Typewriter"/>
      </a:minorFont>
    </a:fontScheme>
    <a:fmtScheme name="HardCove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DEF"/>
            </a:solidFill>
            <a:effectLst>
              <a:outerShdw blurRad="25400" dist="12700" dir="16200000" rotWithShape="0">
                <a:srgbClr val="000000">
                  <a:alpha val="40000"/>
                </a:srgbClr>
              </a:outerShdw>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2">
              <a:satOff val="-3676"/>
              <a:lumOff val="-12171"/>
            </a:schemeClr>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6E603B"/>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7CA0A7618C62444A6DFDE22A875CA8C" ma:contentTypeVersion="18" ma:contentTypeDescription="Create a new document." ma:contentTypeScope="" ma:versionID="497b41fe484418715f5da124f367db82">
  <xsd:schema xmlns:xsd="http://www.w3.org/2001/XMLSchema" xmlns:xs="http://www.w3.org/2001/XMLSchema" xmlns:p="http://schemas.microsoft.com/office/2006/metadata/properties" xmlns:ns2="3eb5d290-ef10-4fd5-a754-d797359f08d6" xmlns:ns3="05770725-07bd-4168-835a-c650b5f4a60d" targetNamespace="http://schemas.microsoft.com/office/2006/metadata/properties" ma:root="true" ma:fieldsID="24ea92142d62b17a42f8335b35b9af57" ns2:_="" ns3:_="">
    <xsd:import namespace="3eb5d290-ef10-4fd5-a754-d797359f08d6"/>
    <xsd:import namespace="05770725-07bd-4168-835a-c650b5f4a60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b5d290-ef10-4fd5-a754-d797359f08d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b478420-cdf2-41e2-8a7f-d5fb21fd251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5770725-07bd-4168-835a-c650b5f4a60d"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1eff0d3-a234-46cc-b512-469b2fce26db}" ma:internalName="TaxCatchAll" ma:showField="CatchAllData" ma:web="05770725-07bd-4168-835a-c650b5f4a60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05770725-07bd-4168-835a-c650b5f4a60d" xsi:nil="true"/>
    <lcf76f155ced4ddcb4097134ff3c332f xmlns="3eb5d290-ef10-4fd5-a754-d797359f08d6">
      <Terms xmlns="http://schemas.microsoft.com/office/infopath/2007/PartnerControls"/>
    </lcf76f155ced4ddcb4097134ff3c332f>
    <SharedWithUsers xmlns="05770725-07bd-4168-835a-c650b5f4a60d">
      <UserInfo>
        <DisplayName>Long Lane Headteacher</DisplayName>
        <AccountId>10</AccountId>
        <AccountType/>
      </UserInfo>
      <UserInfo>
        <DisplayName>Mrs A. Whitehall</DisplayName>
        <AccountId>23</AccountId>
        <AccountType/>
      </UserInfo>
      <UserInfo>
        <DisplayName>Long Lane Office</DisplayName>
        <AccountId>15</AccountId>
        <AccountType/>
      </UserInfo>
    </SharedWithUsers>
  </documentManagement>
</p:properties>
</file>

<file path=customXml/itemProps1.xml><?xml version="1.0" encoding="utf-8"?>
<ds:datastoreItem xmlns:ds="http://schemas.openxmlformats.org/officeDocument/2006/customXml" ds:itemID="{8226529D-4E00-4458-92BD-E498C55F41EE}">
  <ds:schemaRefs>
    <ds:schemaRef ds:uri="http://schemas.microsoft.com/sharepoint/v3/contenttype/forms"/>
  </ds:schemaRefs>
</ds:datastoreItem>
</file>

<file path=customXml/itemProps2.xml><?xml version="1.0" encoding="utf-8"?>
<ds:datastoreItem xmlns:ds="http://schemas.openxmlformats.org/officeDocument/2006/customXml" ds:itemID="{BFD94B55-E933-448A-9C53-9833AF7EC66A}">
  <ds:schemaRefs>
    <ds:schemaRef ds:uri="05770725-07bd-4168-835a-c650b5f4a60d"/>
    <ds:schemaRef ds:uri="3eb5d290-ef10-4fd5-a754-d797359f08d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A8A040E-7C1B-4DF8-8A21-3C49D2431929}">
  <ds:schemaRefs>
    <ds:schemaRef ds:uri="05770725-07bd-4168-835a-c650b5f4a60d"/>
    <ds:schemaRef ds:uri="3eb5d290-ef10-4fd5-a754-d797359f08d6"/>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Custom</PresentationFormat>
  <Slides>14</Slides>
  <Notes>0</Notes>
  <HiddenSlides>0</HiddenSlide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Welcome to Long Lane Primary School</vt:lpstr>
      <vt:lpstr>PowerPoint Presentation</vt:lpstr>
      <vt:lpstr>Welcome to Long Lane Primary School   At Long Lane we strive to make the transition into school as supportive as possible.  We believe that working in partnership with parents is vital to fully support each child’s learning and development.    This welcome pack will outline our plans for transition as we prepare for your child to start school in September. It also contains some guidance to help with supporting your child's learning during their first year of school.</vt:lpstr>
      <vt:lpstr>Starting school- dates and times</vt:lpstr>
      <vt:lpstr>Daily Routines – dropping off and picking up</vt:lpstr>
      <vt:lpstr>Lunches, snacks and drinks</vt:lpstr>
      <vt:lpstr>Preparing for school</vt:lpstr>
      <vt:lpstr>School Uniform in Rainbow Class</vt:lpstr>
      <vt:lpstr>Other useful equipment</vt:lpstr>
      <vt:lpstr>Hair, make up and jewellery at Long Lane</vt:lpstr>
      <vt:lpstr>The Early Years Foundation Stage (EYFS) Curriculum</vt:lpstr>
      <vt:lpstr>Phonics and learning to read</vt:lpstr>
      <vt:lpstr>Learning to write</vt:lpstr>
      <vt:lpstr>Helping in school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Long Lane</dc:title>
  <dc:creator>Kerry Penn</dc:creator>
  <cp:revision>245</cp:revision>
  <dcterms:modified xsi:type="dcterms:W3CDTF">2025-05-22T21:53:28Z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0x010100B7CA0A7618C62444A6DFDE22A875CA8C</vt:lpwstr>
  </property>
  <property fmtid="{D5CDD505-2E9C-101B-9397-08002B2CF9AE}" pid="3" name="MediaServiceImageTags">
    <vt:lpwstr/>
  </property>
</Properties>
</file>